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9" r:id="rId4"/>
    <p:sldId id="278" r:id="rId5"/>
    <p:sldId id="277" r:id="rId6"/>
    <p:sldId id="262" r:id="rId7"/>
    <p:sldId id="263" r:id="rId8"/>
    <p:sldId id="265" r:id="rId9"/>
    <p:sldId id="281" r:id="rId10"/>
    <p:sldId id="264" r:id="rId11"/>
    <p:sldId id="269" r:id="rId12"/>
    <p:sldId id="270" r:id="rId13"/>
    <p:sldId id="271" r:id="rId14"/>
    <p:sldId id="274" r:id="rId15"/>
    <p:sldId id="279" r:id="rId16"/>
    <p:sldId id="280" r:id="rId17"/>
    <p:sldId id="276" r:id="rId18"/>
  </p:sldIdLst>
  <p:sldSz cx="9144000" cy="5143500" type="screen16x9"/>
  <p:notesSz cx="6858000" cy="9144000"/>
  <p:embeddedFontLst>
    <p:embeddedFont>
      <p:font typeface="Lato" panose="020F0502020204030203" pitchFamily="34" charset="0"/>
      <p:regular r:id="rId20"/>
      <p:bold r:id="rId21"/>
      <p:italic r:id="rId22"/>
      <p:boldItalic r:id="rId23"/>
    </p:embeddedFont>
    <p:embeddedFont>
      <p:font typeface="Montserrat" panose="00000500000000000000" pitchFamily="2" charset="0"/>
      <p:regular r:id="rId24"/>
      <p:bold r:id="rId25"/>
      <p:italic r:id="rId26"/>
      <p:bold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450AD5-5439-4309-B1C6-468C52CC9B36}" v="111" dt="2024-03-27T21:13:18.0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000" autoAdjust="0"/>
  </p:normalViewPr>
  <p:slideViewPr>
    <p:cSldViewPr snapToGrid="0">
      <p:cViewPr varScale="1">
        <p:scale>
          <a:sx n="142" d="100"/>
          <a:sy n="142" d="100"/>
        </p:scale>
        <p:origin x="1042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Petro" userId="8f4acefd-4301-4cb8-8056-27c23e6b1ed1" providerId="ADAL" clId="{0C450AD5-5439-4309-B1C6-468C52CC9B36}"/>
    <pc:docChg chg="undo custSel addSld delSld modSld sldOrd">
      <pc:chgData name="Samantha Petro" userId="8f4acefd-4301-4cb8-8056-27c23e6b1ed1" providerId="ADAL" clId="{0C450AD5-5439-4309-B1C6-468C52CC9B36}" dt="2024-03-27T21:19:36.227" v="7546" actId="14100"/>
      <pc:docMkLst>
        <pc:docMk/>
      </pc:docMkLst>
      <pc:sldChg chg="modSp mod modNotesTx">
        <pc:chgData name="Samantha Petro" userId="8f4acefd-4301-4cb8-8056-27c23e6b1ed1" providerId="ADAL" clId="{0C450AD5-5439-4309-B1C6-468C52CC9B36}" dt="2024-03-25T20:47:36.152" v="1192" actId="27636"/>
        <pc:sldMkLst>
          <pc:docMk/>
          <pc:sldMk cId="0" sldId="257"/>
        </pc:sldMkLst>
        <pc:spChg chg="mod">
          <ac:chgData name="Samantha Petro" userId="8f4acefd-4301-4cb8-8056-27c23e6b1ed1" providerId="ADAL" clId="{0C450AD5-5439-4309-B1C6-468C52CC9B36}" dt="2024-03-25T20:47:36.152" v="1192" actId="27636"/>
          <ac:spMkLst>
            <pc:docMk/>
            <pc:sldMk cId="0" sldId="257"/>
            <ac:spMk id="144" creationId="{00000000-0000-0000-0000-000000000000}"/>
          </ac:spMkLst>
        </pc:spChg>
      </pc:sldChg>
      <pc:sldChg chg="del">
        <pc:chgData name="Samantha Petro" userId="8f4acefd-4301-4cb8-8056-27c23e6b1ed1" providerId="ADAL" clId="{0C450AD5-5439-4309-B1C6-468C52CC9B36}" dt="2024-03-25T15:41:45.134" v="77" actId="47"/>
        <pc:sldMkLst>
          <pc:docMk/>
          <pc:sldMk cId="0" sldId="258"/>
        </pc:sldMkLst>
      </pc:sldChg>
      <pc:sldChg chg="addSp delSp modSp mod modNotesTx">
        <pc:chgData name="Samantha Petro" userId="8f4acefd-4301-4cb8-8056-27c23e6b1ed1" providerId="ADAL" clId="{0C450AD5-5439-4309-B1C6-468C52CC9B36}" dt="2024-03-27T20:11:28.388" v="5742" actId="1076"/>
        <pc:sldMkLst>
          <pc:docMk/>
          <pc:sldMk cId="0" sldId="259"/>
        </pc:sldMkLst>
        <pc:spChg chg="add mod">
          <ac:chgData name="Samantha Petro" userId="8f4acefd-4301-4cb8-8056-27c23e6b1ed1" providerId="ADAL" clId="{0C450AD5-5439-4309-B1C6-468C52CC9B36}" dt="2024-03-27T20:11:12.876" v="5738" actId="1076"/>
          <ac:spMkLst>
            <pc:docMk/>
            <pc:sldMk cId="0" sldId="259"/>
            <ac:spMk id="12" creationId="{FF349E26-2BBB-81F1-EF0E-79E51E72393E}"/>
          </ac:spMkLst>
        </pc:spChg>
        <pc:spChg chg="add mod">
          <ac:chgData name="Samantha Petro" userId="8f4acefd-4301-4cb8-8056-27c23e6b1ed1" providerId="ADAL" clId="{0C450AD5-5439-4309-B1C6-468C52CC9B36}" dt="2024-03-25T20:44:33.058" v="1079" actId="1076"/>
          <ac:spMkLst>
            <pc:docMk/>
            <pc:sldMk cId="0" sldId="259"/>
            <ac:spMk id="16" creationId="{7D2CF5F1-1AE3-C862-D166-5340F6D772B1}"/>
          </ac:spMkLst>
        </pc:spChg>
        <pc:spChg chg="add mod">
          <ac:chgData name="Samantha Petro" userId="8f4acefd-4301-4cb8-8056-27c23e6b1ed1" providerId="ADAL" clId="{0C450AD5-5439-4309-B1C6-468C52CC9B36}" dt="2024-03-25T20:44:45.003" v="1083" actId="404"/>
          <ac:spMkLst>
            <pc:docMk/>
            <pc:sldMk cId="0" sldId="259"/>
            <ac:spMk id="19" creationId="{8AE62D2A-BA5C-F11B-96A6-00436AC4A45A}"/>
          </ac:spMkLst>
        </pc:spChg>
        <pc:spChg chg="add mod">
          <ac:chgData name="Samantha Petro" userId="8f4acefd-4301-4cb8-8056-27c23e6b1ed1" providerId="ADAL" clId="{0C450AD5-5439-4309-B1C6-468C52CC9B36}" dt="2024-03-27T20:11:28.388" v="5742" actId="1076"/>
          <ac:spMkLst>
            <pc:docMk/>
            <pc:sldMk cId="0" sldId="259"/>
            <ac:spMk id="22" creationId="{5942B23A-4453-816E-E8EC-CD6D99542AE1}"/>
          </ac:spMkLst>
        </pc:spChg>
        <pc:spChg chg="add mod">
          <ac:chgData name="Samantha Petro" userId="8f4acefd-4301-4cb8-8056-27c23e6b1ed1" providerId="ADAL" clId="{0C450AD5-5439-4309-B1C6-468C52CC9B36}" dt="2024-03-25T20:44:06.241" v="1068" actId="404"/>
          <ac:spMkLst>
            <pc:docMk/>
            <pc:sldMk cId="0" sldId="259"/>
            <ac:spMk id="25" creationId="{7BBBD800-217C-1FC0-95E5-F28967D598D1}"/>
          </ac:spMkLst>
        </pc:spChg>
        <pc:spChg chg="add mod">
          <ac:chgData name="Samantha Petro" userId="8f4acefd-4301-4cb8-8056-27c23e6b1ed1" providerId="ADAL" clId="{0C450AD5-5439-4309-B1C6-468C52CC9B36}" dt="2024-03-27T20:10:56.003" v="5732" actId="1076"/>
          <ac:spMkLst>
            <pc:docMk/>
            <pc:sldMk cId="0" sldId="259"/>
            <ac:spMk id="31" creationId="{59C8BD08-2238-3B3C-2ED3-1F779D282F3D}"/>
          </ac:spMkLst>
        </pc:spChg>
        <pc:spChg chg="mod">
          <ac:chgData name="Samantha Petro" userId="8f4acefd-4301-4cb8-8056-27c23e6b1ed1" providerId="ADAL" clId="{0C450AD5-5439-4309-B1C6-468C52CC9B36}" dt="2024-03-27T17:53:06.937" v="3112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Samantha Petro" userId="8f4acefd-4301-4cb8-8056-27c23e6b1ed1" providerId="ADAL" clId="{0C450AD5-5439-4309-B1C6-468C52CC9B36}" dt="2024-03-27T17:53:06.937" v="3112" actId="1076"/>
          <ac:spMkLst>
            <pc:docMk/>
            <pc:sldMk cId="0" sldId="259"/>
            <ac:spMk id="158" creationId="{00000000-0000-0000-0000-000000000000}"/>
          </ac:spMkLst>
        </pc:spChg>
        <pc:picChg chg="add mod ord">
          <ac:chgData name="Samantha Petro" userId="8f4acefd-4301-4cb8-8056-27c23e6b1ed1" providerId="ADAL" clId="{0C450AD5-5439-4309-B1C6-468C52CC9B36}" dt="2024-03-27T20:11:02.212" v="5735" actId="1076"/>
          <ac:picMkLst>
            <pc:docMk/>
            <pc:sldMk cId="0" sldId="259"/>
            <ac:picMk id="3" creationId="{B7B50E26-BF70-6F12-2BB6-660A935BEA6C}"/>
          </ac:picMkLst>
        </pc:picChg>
        <pc:picChg chg="del">
          <ac:chgData name="Samantha Petro" userId="8f4acefd-4301-4cb8-8056-27c23e6b1ed1" providerId="ADAL" clId="{0C450AD5-5439-4309-B1C6-468C52CC9B36}" dt="2024-03-25T20:36:13.731" v="892" actId="478"/>
          <ac:picMkLst>
            <pc:docMk/>
            <pc:sldMk cId="0" sldId="259"/>
            <ac:picMk id="5" creationId="{7F5C19A7-3507-06E9-6346-933BFF309B7C}"/>
          </ac:picMkLst>
        </pc:picChg>
        <pc:picChg chg="del">
          <ac:chgData name="Samantha Petro" userId="8f4acefd-4301-4cb8-8056-27c23e6b1ed1" providerId="ADAL" clId="{0C450AD5-5439-4309-B1C6-468C52CC9B36}" dt="2024-03-25T20:36:13.219" v="891" actId="478"/>
          <ac:picMkLst>
            <pc:docMk/>
            <pc:sldMk cId="0" sldId="259"/>
            <ac:picMk id="9" creationId="{390AACF7-52F3-B4F6-78C8-F1B03203E8BB}"/>
          </ac:picMkLst>
        </pc:picChg>
        <pc:picChg chg="add del mod">
          <ac:chgData name="Samantha Petro" userId="8f4acefd-4301-4cb8-8056-27c23e6b1ed1" providerId="ADAL" clId="{0C450AD5-5439-4309-B1C6-468C52CC9B36}" dt="2024-03-27T20:10:35.468" v="5725" actId="478"/>
          <ac:picMkLst>
            <pc:docMk/>
            <pc:sldMk cId="0" sldId="259"/>
            <ac:picMk id="11" creationId="{8721B462-9B44-91E6-70A5-62A7DBD97D40}"/>
          </ac:picMkLst>
        </pc:picChg>
        <pc:cxnChg chg="add mod">
          <ac:chgData name="Samantha Petro" userId="8f4acefd-4301-4cb8-8056-27c23e6b1ed1" providerId="ADAL" clId="{0C450AD5-5439-4309-B1C6-468C52CC9B36}" dt="2024-03-27T20:11:16.011" v="5739" actId="14100"/>
          <ac:cxnSpMkLst>
            <pc:docMk/>
            <pc:sldMk cId="0" sldId="259"/>
            <ac:cxnSpMk id="14" creationId="{52D18BA0-C41A-CEF9-CC9B-1A19EB3D7496}"/>
          </ac:cxnSpMkLst>
        </pc:cxnChg>
        <pc:cxnChg chg="add mod">
          <ac:chgData name="Samantha Petro" userId="8f4acefd-4301-4cb8-8056-27c23e6b1ed1" providerId="ADAL" clId="{0C450AD5-5439-4309-B1C6-468C52CC9B36}" dt="2024-03-27T20:11:21.020" v="5740" actId="14100"/>
          <ac:cxnSpMkLst>
            <pc:docMk/>
            <pc:sldMk cId="0" sldId="259"/>
            <ac:cxnSpMk id="18" creationId="{39D1358B-7FA0-4987-158D-117EA9C9E9D0}"/>
          </ac:cxnSpMkLst>
        </pc:cxnChg>
        <pc:cxnChg chg="add mod">
          <ac:chgData name="Samantha Petro" userId="8f4acefd-4301-4cb8-8056-27c23e6b1ed1" providerId="ADAL" clId="{0C450AD5-5439-4309-B1C6-468C52CC9B36}" dt="2024-03-27T20:11:05.595" v="5736" actId="14100"/>
          <ac:cxnSpMkLst>
            <pc:docMk/>
            <pc:sldMk cId="0" sldId="259"/>
            <ac:cxnSpMk id="21" creationId="{FF594092-9969-C86C-FDAC-5FF85B05E90F}"/>
          </ac:cxnSpMkLst>
        </pc:cxnChg>
        <pc:cxnChg chg="add mod">
          <ac:chgData name="Samantha Petro" userId="8f4acefd-4301-4cb8-8056-27c23e6b1ed1" providerId="ADAL" clId="{0C450AD5-5439-4309-B1C6-468C52CC9B36}" dt="2024-03-27T20:11:28.388" v="5742" actId="1076"/>
          <ac:cxnSpMkLst>
            <pc:docMk/>
            <pc:sldMk cId="0" sldId="259"/>
            <ac:cxnSpMk id="24" creationId="{B1475926-0FE9-D9EC-BB97-268EC22BDABB}"/>
          </ac:cxnSpMkLst>
        </pc:cxnChg>
        <pc:cxnChg chg="add mod">
          <ac:chgData name="Samantha Petro" userId="8f4acefd-4301-4cb8-8056-27c23e6b1ed1" providerId="ADAL" clId="{0C450AD5-5439-4309-B1C6-468C52CC9B36}" dt="2024-03-27T20:11:24.045" v="5741" actId="14100"/>
          <ac:cxnSpMkLst>
            <pc:docMk/>
            <pc:sldMk cId="0" sldId="259"/>
            <ac:cxnSpMk id="30" creationId="{D72F4E0A-0C1E-9688-D458-0CF6E166D979}"/>
          </ac:cxnSpMkLst>
        </pc:cxnChg>
      </pc:sldChg>
      <pc:sldChg chg="addSp delSp modSp mod modNotesTx">
        <pc:chgData name="Samantha Petro" userId="8f4acefd-4301-4cb8-8056-27c23e6b1ed1" providerId="ADAL" clId="{0C450AD5-5439-4309-B1C6-468C52CC9B36}" dt="2024-03-27T18:37:00.225" v="4433" actId="20577"/>
        <pc:sldMkLst>
          <pc:docMk/>
          <pc:sldMk cId="0" sldId="262"/>
        </pc:sldMkLst>
        <pc:spChg chg="add del">
          <ac:chgData name="Samantha Petro" userId="8f4acefd-4301-4cb8-8056-27c23e6b1ed1" providerId="ADAL" clId="{0C450AD5-5439-4309-B1C6-468C52CC9B36}" dt="2024-03-25T21:34:38.481" v="1720" actId="22"/>
          <ac:spMkLst>
            <pc:docMk/>
            <pc:sldMk cId="0" sldId="262"/>
            <ac:spMk id="5" creationId="{FE2327DA-352D-D5A9-3DEB-CBC70E8450D7}"/>
          </ac:spMkLst>
        </pc:spChg>
        <pc:spChg chg="add mod">
          <ac:chgData name="Samantha Petro" userId="8f4acefd-4301-4cb8-8056-27c23e6b1ed1" providerId="ADAL" clId="{0C450AD5-5439-4309-B1C6-468C52CC9B36}" dt="2024-03-25T21:36:44.239" v="1826" actId="20577"/>
          <ac:spMkLst>
            <pc:docMk/>
            <pc:sldMk cId="0" sldId="262"/>
            <ac:spMk id="6" creationId="{BF10B692-E17D-B02C-7FC5-06DD60AEFCA2}"/>
          </ac:spMkLst>
        </pc:spChg>
        <pc:spChg chg="mod">
          <ac:chgData name="Samantha Petro" userId="8f4acefd-4301-4cb8-8056-27c23e6b1ed1" providerId="ADAL" clId="{0C450AD5-5439-4309-B1C6-468C52CC9B36}" dt="2024-03-27T18:36:13.713" v="4228" actId="20577"/>
          <ac:spMkLst>
            <pc:docMk/>
            <pc:sldMk cId="0" sldId="262"/>
            <ac:spMk id="184" creationId="{00000000-0000-0000-0000-000000000000}"/>
          </ac:spMkLst>
        </pc:spChg>
        <pc:spChg chg="mod">
          <ac:chgData name="Samantha Petro" userId="8f4acefd-4301-4cb8-8056-27c23e6b1ed1" providerId="ADAL" clId="{0C450AD5-5439-4309-B1C6-468C52CC9B36}" dt="2024-03-25T21:36:25.205" v="1820" actId="20577"/>
          <ac:spMkLst>
            <pc:docMk/>
            <pc:sldMk cId="0" sldId="262"/>
            <ac:spMk id="188" creationId="{00000000-0000-0000-0000-000000000000}"/>
          </ac:spMkLst>
        </pc:spChg>
        <pc:picChg chg="add mod">
          <ac:chgData name="Samantha Petro" userId="8f4acefd-4301-4cb8-8056-27c23e6b1ed1" providerId="ADAL" clId="{0C450AD5-5439-4309-B1C6-468C52CC9B36}" dt="2024-03-25T21:04:38.497" v="1708" actId="1076"/>
          <ac:picMkLst>
            <pc:docMk/>
            <pc:sldMk cId="0" sldId="262"/>
            <ac:picMk id="3" creationId="{D1B21D0A-9FEB-F077-CE69-E0F6584F7B3F}"/>
          </ac:picMkLst>
        </pc:picChg>
        <pc:picChg chg="mod">
          <ac:chgData name="Samantha Petro" userId="8f4acefd-4301-4cb8-8056-27c23e6b1ed1" providerId="ADAL" clId="{0C450AD5-5439-4309-B1C6-468C52CC9B36}" dt="2024-03-25T21:34:35.252" v="1718" actId="1076"/>
          <ac:picMkLst>
            <pc:docMk/>
            <pc:sldMk cId="0" sldId="262"/>
            <ac:picMk id="185" creationId="{00000000-0000-0000-0000-000000000000}"/>
          </ac:picMkLst>
        </pc:picChg>
        <pc:picChg chg="mod">
          <ac:chgData name="Samantha Petro" userId="8f4acefd-4301-4cb8-8056-27c23e6b1ed1" providerId="ADAL" clId="{0C450AD5-5439-4309-B1C6-468C52CC9B36}" dt="2024-03-25T21:36:17.245" v="1787" actId="1076"/>
          <ac:picMkLst>
            <pc:docMk/>
            <pc:sldMk cId="0" sldId="262"/>
            <ac:picMk id="186" creationId="{00000000-0000-0000-0000-000000000000}"/>
          </ac:picMkLst>
        </pc:picChg>
        <pc:picChg chg="mod">
          <ac:chgData name="Samantha Petro" userId="8f4acefd-4301-4cb8-8056-27c23e6b1ed1" providerId="ADAL" clId="{0C450AD5-5439-4309-B1C6-468C52CC9B36}" dt="2024-03-25T21:34:35.252" v="1718" actId="1076"/>
          <ac:picMkLst>
            <pc:docMk/>
            <pc:sldMk cId="0" sldId="262"/>
            <ac:picMk id="187" creationId="{00000000-0000-0000-0000-000000000000}"/>
          </ac:picMkLst>
        </pc:picChg>
        <pc:cxnChg chg="add mod">
          <ac:chgData name="Samantha Petro" userId="8f4acefd-4301-4cb8-8056-27c23e6b1ed1" providerId="ADAL" clId="{0C450AD5-5439-4309-B1C6-468C52CC9B36}" dt="2024-03-25T21:47:08.375" v="1976" actId="13822"/>
          <ac:cxnSpMkLst>
            <pc:docMk/>
            <pc:sldMk cId="0" sldId="262"/>
            <ac:cxnSpMk id="8" creationId="{55D987D7-B637-2E63-8917-D5FAFFC84FF0}"/>
          </ac:cxnSpMkLst>
        </pc:cxnChg>
      </pc:sldChg>
      <pc:sldChg chg="addSp delSp modSp mod modNotesTx">
        <pc:chgData name="Samantha Petro" userId="8f4acefd-4301-4cb8-8056-27c23e6b1ed1" providerId="ADAL" clId="{0C450AD5-5439-4309-B1C6-468C52CC9B36}" dt="2024-03-27T18:38:07.452" v="4571" actId="20577"/>
        <pc:sldMkLst>
          <pc:docMk/>
          <pc:sldMk cId="0" sldId="263"/>
        </pc:sldMkLst>
        <pc:spChg chg="add mod">
          <ac:chgData name="Samantha Petro" userId="8f4acefd-4301-4cb8-8056-27c23e6b1ed1" providerId="ADAL" clId="{0C450AD5-5439-4309-B1C6-468C52CC9B36}" dt="2024-03-25T20:27:21.472" v="624" actId="207"/>
          <ac:spMkLst>
            <pc:docMk/>
            <pc:sldMk cId="0" sldId="263"/>
            <ac:spMk id="4" creationId="{16682F06-2C68-B67D-B1F3-E282D437FB10}"/>
          </ac:spMkLst>
        </pc:spChg>
        <pc:spChg chg="mod">
          <ac:chgData name="Samantha Petro" userId="8f4acefd-4301-4cb8-8056-27c23e6b1ed1" providerId="ADAL" clId="{0C450AD5-5439-4309-B1C6-468C52CC9B36}" dt="2024-03-27T17:52:40.385" v="3111" actId="1076"/>
          <ac:spMkLst>
            <pc:docMk/>
            <pc:sldMk cId="0" sldId="263"/>
            <ac:spMk id="193" creationId="{00000000-0000-0000-0000-000000000000}"/>
          </ac:spMkLst>
        </pc:spChg>
        <pc:spChg chg="mod">
          <ac:chgData name="Samantha Petro" userId="8f4acefd-4301-4cb8-8056-27c23e6b1ed1" providerId="ADAL" clId="{0C450AD5-5439-4309-B1C6-468C52CC9B36}" dt="2024-03-27T18:37:32.720" v="4475"/>
          <ac:spMkLst>
            <pc:docMk/>
            <pc:sldMk cId="0" sldId="263"/>
            <ac:spMk id="194" creationId="{00000000-0000-0000-0000-000000000000}"/>
          </ac:spMkLst>
        </pc:spChg>
        <pc:picChg chg="add mod">
          <ac:chgData name="Samantha Petro" userId="8f4acefd-4301-4cb8-8056-27c23e6b1ed1" providerId="ADAL" clId="{0C450AD5-5439-4309-B1C6-468C52CC9B36}" dt="2024-03-25T20:26:51.211" v="588" actId="1076"/>
          <ac:picMkLst>
            <pc:docMk/>
            <pc:sldMk cId="0" sldId="263"/>
            <ac:picMk id="3" creationId="{B08CE8BE-98A4-31F3-89F5-DB961384D8EA}"/>
          </ac:picMkLst>
        </pc:picChg>
        <pc:picChg chg="del">
          <ac:chgData name="Samantha Petro" userId="8f4acefd-4301-4cb8-8056-27c23e6b1ed1" providerId="ADAL" clId="{0C450AD5-5439-4309-B1C6-468C52CC9B36}" dt="2024-03-25T20:25:21.668" v="518" actId="478"/>
          <ac:picMkLst>
            <pc:docMk/>
            <pc:sldMk cId="0" sldId="263"/>
            <ac:picMk id="195" creationId="{00000000-0000-0000-0000-000000000000}"/>
          </ac:picMkLst>
        </pc:picChg>
      </pc:sldChg>
      <pc:sldChg chg="addSp delSp modSp mod ord modNotes modNotesTx">
        <pc:chgData name="Samantha Petro" userId="8f4acefd-4301-4cb8-8056-27c23e6b1ed1" providerId="ADAL" clId="{0C450AD5-5439-4309-B1C6-468C52CC9B36}" dt="2024-03-27T21:19:36.227" v="7546" actId="14100"/>
        <pc:sldMkLst>
          <pc:docMk/>
          <pc:sldMk cId="0" sldId="264"/>
        </pc:sldMkLst>
        <pc:spChg chg="add mod">
          <ac:chgData name="Samantha Petro" userId="8f4acefd-4301-4cb8-8056-27c23e6b1ed1" providerId="ADAL" clId="{0C450AD5-5439-4309-B1C6-468C52CC9B36}" dt="2024-03-25T21:40:53.263" v="1947" actId="1076"/>
          <ac:spMkLst>
            <pc:docMk/>
            <pc:sldMk cId="0" sldId="264"/>
            <ac:spMk id="6" creationId="{DB79B968-94EE-57CE-BC00-F168F41EBE39}"/>
          </ac:spMkLst>
        </pc:spChg>
        <pc:spChg chg="add mod">
          <ac:chgData name="Samantha Petro" userId="8f4acefd-4301-4cb8-8056-27c23e6b1ed1" providerId="ADAL" clId="{0C450AD5-5439-4309-B1C6-468C52CC9B36}" dt="2024-03-25T21:48:46.055" v="2005" actId="1076"/>
          <ac:spMkLst>
            <pc:docMk/>
            <pc:sldMk cId="0" sldId="264"/>
            <ac:spMk id="15" creationId="{5D427AD2-91C9-66F2-D81B-412AE656C479}"/>
          </ac:spMkLst>
        </pc:spChg>
        <pc:spChg chg="add mod">
          <ac:chgData name="Samantha Petro" userId="8f4acefd-4301-4cb8-8056-27c23e6b1ed1" providerId="ADAL" clId="{0C450AD5-5439-4309-B1C6-468C52CC9B36}" dt="2024-03-25T21:55:35.679" v="2394" actId="1076"/>
          <ac:spMkLst>
            <pc:docMk/>
            <pc:sldMk cId="0" sldId="264"/>
            <ac:spMk id="19" creationId="{B6C8E259-2519-2ABB-0700-B856FA8EF739}"/>
          </ac:spMkLst>
        </pc:spChg>
        <pc:spChg chg="add mod">
          <ac:chgData name="Samantha Petro" userId="8f4acefd-4301-4cb8-8056-27c23e6b1ed1" providerId="ADAL" clId="{0C450AD5-5439-4309-B1C6-468C52CC9B36}" dt="2024-03-25T21:52:10.205" v="2101" actId="20577"/>
          <ac:spMkLst>
            <pc:docMk/>
            <pc:sldMk cId="0" sldId="264"/>
            <ac:spMk id="23" creationId="{447A4497-3BA5-0812-63A2-BC8399FDF9A4}"/>
          </ac:spMkLst>
        </pc:spChg>
        <pc:spChg chg="add mod">
          <ac:chgData name="Samantha Petro" userId="8f4acefd-4301-4cb8-8056-27c23e6b1ed1" providerId="ADAL" clId="{0C450AD5-5439-4309-B1C6-468C52CC9B36}" dt="2024-03-25T21:51:40.847" v="2094" actId="1076"/>
          <ac:spMkLst>
            <pc:docMk/>
            <pc:sldMk cId="0" sldId="264"/>
            <ac:spMk id="26" creationId="{9258FA5C-2474-D861-6E2C-1606FEB6630D}"/>
          </ac:spMkLst>
        </pc:spChg>
        <pc:spChg chg="add mod">
          <ac:chgData name="Samantha Petro" userId="8f4acefd-4301-4cb8-8056-27c23e6b1ed1" providerId="ADAL" clId="{0C450AD5-5439-4309-B1C6-468C52CC9B36}" dt="2024-03-25T21:53:24.349" v="2177" actId="1076"/>
          <ac:spMkLst>
            <pc:docMk/>
            <pc:sldMk cId="0" sldId="264"/>
            <ac:spMk id="29" creationId="{EB210F87-6653-D8A2-C789-79108F6F0F4B}"/>
          </ac:spMkLst>
        </pc:spChg>
        <pc:spChg chg="add mod">
          <ac:chgData name="Samantha Petro" userId="8f4acefd-4301-4cb8-8056-27c23e6b1ed1" providerId="ADAL" clId="{0C450AD5-5439-4309-B1C6-468C52CC9B36}" dt="2024-03-25T21:54:34.566" v="2235" actId="1076"/>
          <ac:spMkLst>
            <pc:docMk/>
            <pc:sldMk cId="0" sldId="264"/>
            <ac:spMk id="32" creationId="{E0FC0006-1EC4-0106-D3CC-5B891A111320}"/>
          </ac:spMkLst>
        </pc:spChg>
        <pc:spChg chg="add mod">
          <ac:chgData name="Samantha Petro" userId="8f4acefd-4301-4cb8-8056-27c23e6b1ed1" providerId="ADAL" clId="{0C450AD5-5439-4309-B1C6-468C52CC9B36}" dt="2024-03-25T21:56:26.137" v="2416" actId="14100"/>
          <ac:spMkLst>
            <pc:docMk/>
            <pc:sldMk cId="0" sldId="264"/>
            <ac:spMk id="37" creationId="{A4D83925-7D31-A0E5-C3C4-C60582EBFD46}"/>
          </ac:spMkLst>
        </pc:spChg>
        <pc:spChg chg="add mod">
          <ac:chgData name="Samantha Petro" userId="8f4acefd-4301-4cb8-8056-27c23e6b1ed1" providerId="ADAL" clId="{0C450AD5-5439-4309-B1C6-468C52CC9B36}" dt="2024-03-27T21:19:36.227" v="7546" actId="14100"/>
          <ac:spMkLst>
            <pc:docMk/>
            <pc:sldMk cId="0" sldId="264"/>
            <ac:spMk id="43" creationId="{4C19792F-3CB4-C0E3-3988-228ED8CE2333}"/>
          </ac:spMkLst>
        </pc:spChg>
        <pc:spChg chg="mod">
          <ac:chgData name="Samantha Petro" userId="8f4acefd-4301-4cb8-8056-27c23e6b1ed1" providerId="ADAL" clId="{0C450AD5-5439-4309-B1C6-468C52CC9B36}" dt="2024-03-25T21:40:03.305" v="1925" actId="20577"/>
          <ac:spMkLst>
            <pc:docMk/>
            <pc:sldMk cId="0" sldId="264"/>
            <ac:spMk id="200" creationId="{00000000-0000-0000-0000-000000000000}"/>
          </ac:spMkLst>
        </pc:spChg>
        <pc:spChg chg="mod">
          <ac:chgData name="Samantha Petro" userId="8f4acefd-4301-4cb8-8056-27c23e6b1ed1" providerId="ADAL" clId="{0C450AD5-5439-4309-B1C6-468C52CC9B36}" dt="2024-03-25T21:52:54.892" v="2151" actId="20577"/>
          <ac:spMkLst>
            <pc:docMk/>
            <pc:sldMk cId="0" sldId="264"/>
            <ac:spMk id="201" creationId="{00000000-0000-0000-0000-000000000000}"/>
          </ac:spMkLst>
        </pc:spChg>
        <pc:picChg chg="add del mod">
          <ac:chgData name="Samantha Petro" userId="8f4acefd-4301-4cb8-8056-27c23e6b1ed1" providerId="ADAL" clId="{0C450AD5-5439-4309-B1C6-468C52CC9B36}" dt="2024-03-25T21:42:03.787" v="1948" actId="478"/>
          <ac:picMkLst>
            <pc:docMk/>
            <pc:sldMk cId="0" sldId="264"/>
            <ac:picMk id="3" creationId="{00C8EEA8-F8EA-BB8E-92A5-6F4C319CA3DF}"/>
          </ac:picMkLst>
        </pc:picChg>
        <pc:picChg chg="add del">
          <ac:chgData name="Samantha Petro" userId="8f4acefd-4301-4cb8-8056-27c23e6b1ed1" providerId="ADAL" clId="{0C450AD5-5439-4309-B1C6-468C52CC9B36}" dt="2024-03-25T21:40:32.627" v="1929" actId="22"/>
          <ac:picMkLst>
            <pc:docMk/>
            <pc:sldMk cId="0" sldId="264"/>
            <ac:picMk id="5" creationId="{3E1646A4-7065-5BE0-33EC-F829E1447706}"/>
          </ac:picMkLst>
        </pc:picChg>
        <pc:picChg chg="add del mod">
          <ac:chgData name="Samantha Petro" userId="8f4acefd-4301-4cb8-8056-27c23e6b1ed1" providerId="ADAL" clId="{0C450AD5-5439-4309-B1C6-468C52CC9B36}" dt="2024-03-25T21:42:19.089" v="1954" actId="478"/>
          <ac:picMkLst>
            <pc:docMk/>
            <pc:sldMk cId="0" sldId="264"/>
            <ac:picMk id="8" creationId="{7F083FBB-B928-E9D6-4075-B775FBFD9060}"/>
          </ac:picMkLst>
        </pc:picChg>
        <pc:picChg chg="add del mod">
          <ac:chgData name="Samantha Petro" userId="8f4acefd-4301-4cb8-8056-27c23e6b1ed1" providerId="ADAL" clId="{0C450AD5-5439-4309-B1C6-468C52CC9B36}" dt="2024-03-25T21:44:01.332" v="1958" actId="478"/>
          <ac:picMkLst>
            <pc:docMk/>
            <pc:sldMk cId="0" sldId="264"/>
            <ac:picMk id="10" creationId="{14440FA0-A617-C293-AB08-F215BABB9F3F}"/>
          </ac:picMkLst>
        </pc:picChg>
        <pc:picChg chg="add mod ord">
          <ac:chgData name="Samantha Petro" userId="8f4acefd-4301-4cb8-8056-27c23e6b1ed1" providerId="ADAL" clId="{0C450AD5-5439-4309-B1C6-468C52CC9B36}" dt="2024-03-25T21:51:34.517" v="2093" actId="1076"/>
          <ac:picMkLst>
            <pc:docMk/>
            <pc:sldMk cId="0" sldId="264"/>
            <ac:picMk id="12" creationId="{09A685F5-C367-D1A7-F482-7F9461FF3ED8}"/>
          </ac:picMkLst>
        </pc:picChg>
        <pc:picChg chg="del">
          <ac:chgData name="Samantha Petro" userId="8f4acefd-4301-4cb8-8056-27c23e6b1ed1" providerId="ADAL" clId="{0C450AD5-5439-4309-B1C6-468C52CC9B36}" dt="2024-03-25T21:38:27.063" v="1898" actId="478"/>
          <ac:picMkLst>
            <pc:docMk/>
            <pc:sldMk cId="0" sldId="264"/>
            <ac:picMk id="202" creationId="{00000000-0000-0000-0000-000000000000}"/>
          </ac:picMkLst>
        </pc:picChg>
        <pc:cxnChg chg="add mod">
          <ac:chgData name="Samantha Petro" userId="8f4acefd-4301-4cb8-8056-27c23e6b1ed1" providerId="ADAL" clId="{0C450AD5-5439-4309-B1C6-468C52CC9B36}" dt="2024-03-25T21:47:48.610" v="1978" actId="13822"/>
          <ac:cxnSpMkLst>
            <pc:docMk/>
            <pc:sldMk cId="0" sldId="264"/>
            <ac:cxnSpMk id="14" creationId="{EF74A10D-B247-A1BF-1AE0-7DC05D5AC100}"/>
          </ac:cxnSpMkLst>
        </pc:cxnChg>
        <pc:cxnChg chg="add mod">
          <ac:chgData name="Samantha Petro" userId="8f4acefd-4301-4cb8-8056-27c23e6b1ed1" providerId="ADAL" clId="{0C450AD5-5439-4309-B1C6-468C52CC9B36}" dt="2024-03-25T21:48:59.194" v="2008" actId="13822"/>
          <ac:cxnSpMkLst>
            <pc:docMk/>
            <pc:sldMk cId="0" sldId="264"/>
            <ac:cxnSpMk id="17" creationId="{83C2374F-FAD4-DFBD-B41A-A944CBC682AF}"/>
          </ac:cxnSpMkLst>
        </pc:cxnChg>
        <pc:cxnChg chg="add mod">
          <ac:chgData name="Samantha Petro" userId="8f4acefd-4301-4cb8-8056-27c23e6b1ed1" providerId="ADAL" clId="{0C450AD5-5439-4309-B1C6-468C52CC9B36}" dt="2024-03-25T21:55:42.879" v="2396" actId="14100"/>
          <ac:cxnSpMkLst>
            <pc:docMk/>
            <pc:sldMk cId="0" sldId="264"/>
            <ac:cxnSpMk id="21" creationId="{01F1A6BD-12B7-5EFE-E3F8-BB579E1D52E7}"/>
          </ac:cxnSpMkLst>
        </pc:cxnChg>
        <pc:cxnChg chg="add mod">
          <ac:chgData name="Samantha Petro" userId="8f4acefd-4301-4cb8-8056-27c23e6b1ed1" providerId="ADAL" clId="{0C450AD5-5439-4309-B1C6-468C52CC9B36}" dt="2024-03-25T21:52:08.876" v="2096" actId="20577"/>
          <ac:cxnSpMkLst>
            <pc:docMk/>
            <pc:sldMk cId="0" sldId="264"/>
            <ac:cxnSpMk id="25" creationId="{FEFB5A3B-A768-18A8-5C30-317383EBD4F0}"/>
          </ac:cxnSpMkLst>
        </pc:cxnChg>
        <pc:cxnChg chg="add mod">
          <ac:chgData name="Samantha Petro" userId="8f4acefd-4301-4cb8-8056-27c23e6b1ed1" providerId="ADAL" clId="{0C450AD5-5439-4309-B1C6-468C52CC9B36}" dt="2024-03-25T21:51:49.904" v="2095" actId="13822"/>
          <ac:cxnSpMkLst>
            <pc:docMk/>
            <pc:sldMk cId="0" sldId="264"/>
            <ac:cxnSpMk id="28" creationId="{7AD7CA7B-CFB9-6571-7779-1DD7840424F8}"/>
          </ac:cxnSpMkLst>
        </pc:cxnChg>
        <pc:cxnChg chg="add mod">
          <ac:chgData name="Samantha Petro" userId="8f4acefd-4301-4cb8-8056-27c23e6b1ed1" providerId="ADAL" clId="{0C450AD5-5439-4309-B1C6-468C52CC9B36}" dt="2024-03-25T21:53:35.414" v="2179" actId="13822"/>
          <ac:cxnSpMkLst>
            <pc:docMk/>
            <pc:sldMk cId="0" sldId="264"/>
            <ac:cxnSpMk id="31" creationId="{9DA61D25-689E-289B-BBC6-1613CDCB2954}"/>
          </ac:cxnSpMkLst>
        </pc:cxnChg>
        <pc:cxnChg chg="add mod">
          <ac:chgData name="Samantha Petro" userId="8f4acefd-4301-4cb8-8056-27c23e6b1ed1" providerId="ADAL" clId="{0C450AD5-5439-4309-B1C6-468C52CC9B36}" dt="2024-03-26T17:14:35.956" v="2749" actId="14100"/>
          <ac:cxnSpMkLst>
            <pc:docMk/>
            <pc:sldMk cId="0" sldId="264"/>
            <ac:cxnSpMk id="34" creationId="{2C6B06FC-DA9E-BABD-6345-7AA21FD18F5D}"/>
          </ac:cxnSpMkLst>
        </pc:cxnChg>
        <pc:cxnChg chg="add mod">
          <ac:chgData name="Samantha Petro" userId="8f4acefd-4301-4cb8-8056-27c23e6b1ed1" providerId="ADAL" clId="{0C450AD5-5439-4309-B1C6-468C52CC9B36}" dt="2024-03-25T21:56:31.440" v="2418" actId="14100"/>
          <ac:cxnSpMkLst>
            <pc:docMk/>
            <pc:sldMk cId="0" sldId="264"/>
            <ac:cxnSpMk id="39" creationId="{2D9A7033-244C-3B7B-B021-8E377425CED4}"/>
          </ac:cxnSpMkLst>
        </pc:cxnChg>
      </pc:sldChg>
      <pc:sldChg chg="addSp delSp modSp mod">
        <pc:chgData name="Samantha Petro" userId="8f4acefd-4301-4cb8-8056-27c23e6b1ed1" providerId="ADAL" clId="{0C450AD5-5439-4309-B1C6-468C52CC9B36}" dt="2024-03-27T20:58:30.969" v="6823" actId="21"/>
        <pc:sldMkLst>
          <pc:docMk/>
          <pc:sldMk cId="0" sldId="265"/>
        </pc:sldMkLst>
        <pc:spChg chg="add mod">
          <ac:chgData name="Samantha Petro" userId="8f4acefd-4301-4cb8-8056-27c23e6b1ed1" providerId="ADAL" clId="{0C450AD5-5439-4309-B1C6-468C52CC9B36}" dt="2024-03-27T17:51:45.304" v="3102" actId="1076"/>
          <ac:spMkLst>
            <pc:docMk/>
            <pc:sldMk cId="0" sldId="265"/>
            <ac:spMk id="4" creationId="{77A8D55F-2F8D-2082-7D1E-2EB23583EB94}"/>
          </ac:spMkLst>
        </pc:spChg>
        <pc:spChg chg="add mod">
          <ac:chgData name="Samantha Petro" userId="8f4acefd-4301-4cb8-8056-27c23e6b1ed1" providerId="ADAL" clId="{0C450AD5-5439-4309-B1C6-468C52CC9B36}" dt="2024-03-27T17:51:37.232" v="3098" actId="1076"/>
          <ac:spMkLst>
            <pc:docMk/>
            <pc:sldMk cId="0" sldId="265"/>
            <ac:spMk id="5" creationId="{150DAC81-BBE8-247F-8D77-8DE8B4FAC41E}"/>
          </ac:spMkLst>
        </pc:spChg>
        <pc:spChg chg="add del mod">
          <ac:chgData name="Samantha Petro" userId="8f4acefd-4301-4cb8-8056-27c23e6b1ed1" providerId="ADAL" clId="{0C450AD5-5439-4309-B1C6-468C52CC9B36}" dt="2024-03-27T20:58:30.969" v="6823" actId="21"/>
          <ac:spMkLst>
            <pc:docMk/>
            <pc:sldMk cId="0" sldId="265"/>
            <ac:spMk id="6" creationId="{EFD92BEC-185D-C9BD-3B96-78DC33D48A8F}"/>
          </ac:spMkLst>
        </pc:spChg>
        <pc:spChg chg="mod">
          <ac:chgData name="Samantha Petro" userId="8f4acefd-4301-4cb8-8056-27c23e6b1ed1" providerId="ADAL" clId="{0C450AD5-5439-4309-B1C6-468C52CC9B36}" dt="2024-03-27T18:40:15.285" v="4772" actId="27636"/>
          <ac:spMkLst>
            <pc:docMk/>
            <pc:sldMk cId="0" sldId="265"/>
            <ac:spMk id="208" creationId="{00000000-0000-0000-0000-000000000000}"/>
          </ac:spMkLst>
        </pc:spChg>
        <pc:picChg chg="add del mod">
          <ac:chgData name="Samantha Petro" userId="8f4acefd-4301-4cb8-8056-27c23e6b1ed1" providerId="ADAL" clId="{0C450AD5-5439-4309-B1C6-468C52CC9B36}" dt="2024-03-27T17:51:20.216" v="3093" actId="478"/>
          <ac:picMkLst>
            <pc:docMk/>
            <pc:sldMk cId="0" sldId="265"/>
            <ac:picMk id="3" creationId="{BDB3CC01-E926-FDDA-A757-87EF273C1CD6}"/>
          </ac:picMkLst>
        </pc:picChg>
        <pc:picChg chg="add mod ord">
          <ac:chgData name="Samantha Petro" userId="8f4acefd-4301-4cb8-8056-27c23e6b1ed1" providerId="ADAL" clId="{0C450AD5-5439-4309-B1C6-468C52CC9B36}" dt="2024-03-27T17:51:42.740" v="3101" actId="1076"/>
          <ac:picMkLst>
            <pc:docMk/>
            <pc:sldMk cId="0" sldId="265"/>
            <ac:picMk id="7" creationId="{09175DD9-FCB7-E546-56E0-3C1B0B9F82BF}"/>
          </ac:picMkLst>
        </pc:picChg>
        <pc:picChg chg="add del">
          <ac:chgData name="Samantha Petro" userId="8f4acefd-4301-4cb8-8056-27c23e6b1ed1" providerId="ADAL" clId="{0C450AD5-5439-4309-B1C6-468C52CC9B36}" dt="2024-03-27T20:58:29.385" v="6821" actId="22"/>
          <ac:picMkLst>
            <pc:docMk/>
            <pc:sldMk cId="0" sldId="265"/>
            <ac:picMk id="17" creationId="{1898AC7C-A3CA-C41F-E2BF-008E7DDE5D5C}"/>
          </ac:picMkLst>
        </pc:picChg>
        <pc:picChg chg="del">
          <ac:chgData name="Samantha Petro" userId="8f4acefd-4301-4cb8-8056-27c23e6b1ed1" providerId="ADAL" clId="{0C450AD5-5439-4309-B1C6-468C52CC9B36}" dt="2024-03-25T20:34:03.410" v="861" actId="478"/>
          <ac:picMkLst>
            <pc:docMk/>
            <pc:sldMk cId="0" sldId="265"/>
            <ac:picMk id="209" creationId="{00000000-0000-0000-0000-000000000000}"/>
          </ac:picMkLst>
        </pc:picChg>
        <pc:cxnChg chg="add mod">
          <ac:chgData name="Samantha Petro" userId="8f4acefd-4301-4cb8-8056-27c23e6b1ed1" providerId="ADAL" clId="{0C450AD5-5439-4309-B1C6-468C52CC9B36}" dt="2024-03-27T17:51:53.979" v="3104" actId="13822"/>
          <ac:cxnSpMkLst>
            <pc:docMk/>
            <pc:sldMk cId="0" sldId="265"/>
            <ac:cxnSpMk id="9" creationId="{A58D7020-8476-691D-E723-DAFA5036BC8F}"/>
          </ac:cxnSpMkLst>
        </pc:cxnChg>
        <pc:cxnChg chg="add del">
          <ac:chgData name="Samantha Petro" userId="8f4acefd-4301-4cb8-8056-27c23e6b1ed1" providerId="ADAL" clId="{0C450AD5-5439-4309-B1C6-468C52CC9B36}" dt="2024-03-27T17:52:03.390" v="3106" actId="11529"/>
          <ac:cxnSpMkLst>
            <pc:docMk/>
            <pc:sldMk cId="0" sldId="265"/>
            <ac:cxnSpMk id="11" creationId="{CC0FEF71-0FB8-1C12-0E8F-7122A6D5C357}"/>
          </ac:cxnSpMkLst>
        </pc:cxnChg>
        <pc:cxnChg chg="add mod">
          <ac:chgData name="Samantha Petro" userId="8f4acefd-4301-4cb8-8056-27c23e6b1ed1" providerId="ADAL" clId="{0C450AD5-5439-4309-B1C6-468C52CC9B36}" dt="2024-03-27T17:52:10.682" v="3108" actId="13822"/>
          <ac:cxnSpMkLst>
            <pc:docMk/>
            <pc:sldMk cId="0" sldId="265"/>
            <ac:cxnSpMk id="13" creationId="{44402F6D-431E-81BE-BA54-A592B3049D95}"/>
          </ac:cxnSpMkLst>
        </pc:cxnChg>
        <pc:cxnChg chg="add mod">
          <ac:chgData name="Samantha Petro" userId="8f4acefd-4301-4cb8-8056-27c23e6b1ed1" providerId="ADAL" clId="{0C450AD5-5439-4309-B1C6-468C52CC9B36}" dt="2024-03-27T17:52:22.024" v="3110" actId="13822"/>
          <ac:cxnSpMkLst>
            <pc:docMk/>
            <pc:sldMk cId="0" sldId="265"/>
            <ac:cxnSpMk id="15" creationId="{95B5C0EF-533A-A430-C347-FB1A12762C7B}"/>
          </ac:cxnSpMkLst>
        </pc:cxnChg>
      </pc:sldChg>
      <pc:sldChg chg="del">
        <pc:chgData name="Samantha Petro" userId="8f4acefd-4301-4cb8-8056-27c23e6b1ed1" providerId="ADAL" clId="{0C450AD5-5439-4309-B1C6-468C52CC9B36}" dt="2024-03-25T20:27:36.597" v="625" actId="47"/>
        <pc:sldMkLst>
          <pc:docMk/>
          <pc:sldMk cId="0" sldId="266"/>
        </pc:sldMkLst>
      </pc:sldChg>
      <pc:sldChg chg="del">
        <pc:chgData name="Samantha Petro" userId="8f4acefd-4301-4cb8-8056-27c23e6b1ed1" providerId="ADAL" clId="{0C450AD5-5439-4309-B1C6-468C52CC9B36}" dt="2024-03-25T20:27:39.042" v="626" actId="47"/>
        <pc:sldMkLst>
          <pc:docMk/>
          <pc:sldMk cId="0" sldId="267"/>
        </pc:sldMkLst>
      </pc:sldChg>
      <pc:sldChg chg="del">
        <pc:chgData name="Samantha Petro" userId="8f4acefd-4301-4cb8-8056-27c23e6b1ed1" providerId="ADAL" clId="{0C450AD5-5439-4309-B1C6-468C52CC9B36}" dt="2024-03-25T20:28:24.393" v="631" actId="47"/>
        <pc:sldMkLst>
          <pc:docMk/>
          <pc:sldMk cId="0" sldId="268"/>
        </pc:sldMkLst>
      </pc:sldChg>
      <pc:sldChg chg="addSp delSp modSp mod modNotesTx">
        <pc:chgData name="Samantha Petro" userId="8f4acefd-4301-4cb8-8056-27c23e6b1ed1" providerId="ADAL" clId="{0C450AD5-5439-4309-B1C6-468C52CC9B36}" dt="2024-03-27T20:52:09.673" v="6771" actId="20577"/>
        <pc:sldMkLst>
          <pc:docMk/>
          <pc:sldMk cId="0" sldId="269"/>
        </pc:sldMkLst>
        <pc:spChg chg="add mod">
          <ac:chgData name="Samantha Petro" userId="8f4acefd-4301-4cb8-8056-27c23e6b1ed1" providerId="ADAL" clId="{0C450AD5-5439-4309-B1C6-468C52CC9B36}" dt="2024-03-27T20:52:09.673" v="6771" actId="20577"/>
          <ac:spMkLst>
            <pc:docMk/>
            <pc:sldMk cId="0" sldId="269"/>
            <ac:spMk id="2" creationId="{7A548472-FEDB-E8CD-A1B8-3D5A7BB272A4}"/>
          </ac:spMkLst>
        </pc:spChg>
        <pc:spChg chg="add mod">
          <ac:chgData name="Samantha Petro" userId="8f4acefd-4301-4cb8-8056-27c23e6b1ed1" providerId="ADAL" clId="{0C450AD5-5439-4309-B1C6-468C52CC9B36}" dt="2024-03-27T18:01:44.927" v="3220" actId="1076"/>
          <ac:spMkLst>
            <pc:docMk/>
            <pc:sldMk cId="0" sldId="269"/>
            <ac:spMk id="5" creationId="{C4DBC255-C2E1-9D63-163A-61415A8BDEB6}"/>
          </ac:spMkLst>
        </pc:spChg>
        <pc:spChg chg="add mod">
          <ac:chgData name="Samantha Petro" userId="8f4acefd-4301-4cb8-8056-27c23e6b1ed1" providerId="ADAL" clId="{0C450AD5-5439-4309-B1C6-468C52CC9B36}" dt="2024-03-27T18:02:55.761" v="3246" actId="14100"/>
          <ac:spMkLst>
            <pc:docMk/>
            <pc:sldMk cId="0" sldId="269"/>
            <ac:spMk id="12" creationId="{87544254-C7CF-C31A-D4FF-6DE4447ED42B}"/>
          </ac:spMkLst>
        </pc:spChg>
        <pc:spChg chg="add mod">
          <ac:chgData name="Samantha Petro" userId="8f4acefd-4301-4cb8-8056-27c23e6b1ed1" providerId="ADAL" clId="{0C450AD5-5439-4309-B1C6-468C52CC9B36}" dt="2024-03-27T18:03:28.513" v="3265" actId="20577"/>
          <ac:spMkLst>
            <pc:docMk/>
            <pc:sldMk cId="0" sldId="269"/>
            <ac:spMk id="15" creationId="{C69AEA6A-5C58-56D2-3BA9-54C3EB387B17}"/>
          </ac:spMkLst>
        </pc:spChg>
        <pc:spChg chg="add mod">
          <ac:chgData name="Samantha Petro" userId="8f4acefd-4301-4cb8-8056-27c23e6b1ed1" providerId="ADAL" clId="{0C450AD5-5439-4309-B1C6-468C52CC9B36}" dt="2024-03-27T18:09:12.308" v="3318" actId="1076"/>
          <ac:spMkLst>
            <pc:docMk/>
            <pc:sldMk cId="0" sldId="269"/>
            <ac:spMk id="22" creationId="{738C5B29-35ED-3B2F-AA98-183191AA3F8E}"/>
          </ac:spMkLst>
        </pc:spChg>
        <pc:spChg chg="add mod">
          <ac:chgData name="Samantha Petro" userId="8f4acefd-4301-4cb8-8056-27c23e6b1ed1" providerId="ADAL" clId="{0C450AD5-5439-4309-B1C6-468C52CC9B36}" dt="2024-03-27T18:09:46.413" v="3343" actId="20577"/>
          <ac:spMkLst>
            <pc:docMk/>
            <pc:sldMk cId="0" sldId="269"/>
            <ac:spMk id="25" creationId="{D52E27A7-A630-8137-B0A4-71BEEE719214}"/>
          </ac:spMkLst>
        </pc:spChg>
        <pc:spChg chg="add mod">
          <ac:chgData name="Samantha Petro" userId="8f4acefd-4301-4cb8-8056-27c23e6b1ed1" providerId="ADAL" clId="{0C450AD5-5439-4309-B1C6-468C52CC9B36}" dt="2024-03-27T18:10:30.286" v="3363" actId="1076"/>
          <ac:spMkLst>
            <pc:docMk/>
            <pc:sldMk cId="0" sldId="269"/>
            <ac:spMk id="29" creationId="{7360D6C8-67D5-9A5A-0610-F5665FCCE79A}"/>
          </ac:spMkLst>
        </pc:spChg>
        <pc:spChg chg="add mod">
          <ac:chgData name="Samantha Petro" userId="8f4acefd-4301-4cb8-8056-27c23e6b1ed1" providerId="ADAL" clId="{0C450AD5-5439-4309-B1C6-468C52CC9B36}" dt="2024-03-27T18:11:47.326" v="3487" actId="1076"/>
          <ac:spMkLst>
            <pc:docMk/>
            <pc:sldMk cId="0" sldId="269"/>
            <ac:spMk id="34" creationId="{8697C019-D4F3-6304-DAE9-3AF4A3D9826C}"/>
          </ac:spMkLst>
        </pc:spChg>
        <pc:spChg chg="add mod">
          <ac:chgData name="Samantha Petro" userId="8f4acefd-4301-4cb8-8056-27c23e6b1ed1" providerId="ADAL" clId="{0C450AD5-5439-4309-B1C6-468C52CC9B36}" dt="2024-03-27T18:13:08.334" v="3561" actId="1076"/>
          <ac:spMkLst>
            <pc:docMk/>
            <pc:sldMk cId="0" sldId="269"/>
            <ac:spMk id="39" creationId="{4006A26F-FEF7-AF79-8A4B-8B76469E6480}"/>
          </ac:spMkLst>
        </pc:spChg>
        <pc:spChg chg="mod">
          <ac:chgData name="Samantha Petro" userId="8f4acefd-4301-4cb8-8056-27c23e6b1ed1" providerId="ADAL" clId="{0C450AD5-5439-4309-B1C6-468C52CC9B36}" dt="2024-03-25T20:28:38.484" v="632" actId="1076"/>
          <ac:spMkLst>
            <pc:docMk/>
            <pc:sldMk cId="0" sldId="269"/>
            <ac:spMk id="242" creationId="{00000000-0000-0000-0000-000000000000}"/>
          </ac:spMkLst>
        </pc:spChg>
        <pc:picChg chg="add mod ord">
          <ac:chgData name="Samantha Petro" userId="8f4acefd-4301-4cb8-8056-27c23e6b1ed1" providerId="ADAL" clId="{0C450AD5-5439-4309-B1C6-468C52CC9B36}" dt="2024-03-27T20:52:01.559" v="6768" actId="167"/>
          <ac:picMkLst>
            <pc:docMk/>
            <pc:sldMk cId="0" sldId="269"/>
            <ac:picMk id="4" creationId="{77546FF0-310F-71DF-8329-0820A4F7D141}"/>
          </ac:picMkLst>
        </pc:picChg>
        <pc:picChg chg="add del mod">
          <ac:chgData name="Samantha Petro" userId="8f4acefd-4301-4cb8-8056-27c23e6b1ed1" providerId="ADAL" clId="{0C450AD5-5439-4309-B1C6-468C52CC9B36}" dt="2024-03-27T18:04:59.041" v="3273" actId="478"/>
          <ac:picMkLst>
            <pc:docMk/>
            <pc:sldMk cId="0" sldId="269"/>
            <ac:picMk id="19" creationId="{B9642CA4-9327-858B-12C4-4282E03B8E9C}"/>
          </ac:picMkLst>
        </pc:picChg>
        <pc:picChg chg="add mod">
          <ac:chgData name="Samantha Petro" userId="8f4acefd-4301-4cb8-8056-27c23e6b1ed1" providerId="ADAL" clId="{0C450AD5-5439-4309-B1C6-468C52CC9B36}" dt="2024-03-27T18:08:35.851" v="3278" actId="14100"/>
          <ac:picMkLst>
            <pc:docMk/>
            <pc:sldMk cId="0" sldId="269"/>
            <ac:picMk id="21" creationId="{417A9AC3-076F-6457-9DC6-1F2B62494020}"/>
          </ac:picMkLst>
        </pc:picChg>
        <pc:picChg chg="del">
          <ac:chgData name="Samantha Petro" userId="8f4acefd-4301-4cb8-8056-27c23e6b1ed1" providerId="ADAL" clId="{0C450AD5-5439-4309-B1C6-468C52CC9B36}" dt="2024-03-27T17:00:48.518" v="2750" actId="478"/>
          <ac:picMkLst>
            <pc:docMk/>
            <pc:sldMk cId="0" sldId="269"/>
            <ac:picMk id="243" creationId="{00000000-0000-0000-0000-000000000000}"/>
          </ac:picMkLst>
        </pc:picChg>
        <pc:picChg chg="del">
          <ac:chgData name="Samantha Petro" userId="8f4acefd-4301-4cb8-8056-27c23e6b1ed1" providerId="ADAL" clId="{0C450AD5-5439-4309-B1C6-468C52CC9B36}" dt="2024-03-27T17:00:48.518" v="2750" actId="478"/>
          <ac:picMkLst>
            <pc:docMk/>
            <pc:sldMk cId="0" sldId="269"/>
            <ac:picMk id="244" creationId="{00000000-0000-0000-0000-000000000000}"/>
          </ac:picMkLst>
        </pc:picChg>
        <pc:picChg chg="del mod">
          <ac:chgData name="Samantha Petro" userId="8f4acefd-4301-4cb8-8056-27c23e6b1ed1" providerId="ADAL" clId="{0C450AD5-5439-4309-B1C6-468C52CC9B36}" dt="2024-03-27T18:04:24.417" v="3268" actId="478"/>
          <ac:picMkLst>
            <pc:docMk/>
            <pc:sldMk cId="0" sldId="269"/>
            <ac:picMk id="245" creationId="{00000000-0000-0000-0000-000000000000}"/>
          </ac:picMkLst>
        </pc:picChg>
        <pc:picChg chg="del">
          <ac:chgData name="Samantha Petro" userId="8f4acefd-4301-4cb8-8056-27c23e6b1ed1" providerId="ADAL" clId="{0C450AD5-5439-4309-B1C6-468C52CC9B36}" dt="2024-03-27T17:55:43.035" v="3118" actId="478"/>
          <ac:picMkLst>
            <pc:docMk/>
            <pc:sldMk cId="0" sldId="269"/>
            <ac:picMk id="246" creationId="{00000000-0000-0000-0000-000000000000}"/>
          </ac:picMkLst>
        </pc:picChg>
        <pc:cxnChg chg="add del">
          <ac:chgData name="Samantha Petro" userId="8f4acefd-4301-4cb8-8056-27c23e6b1ed1" providerId="ADAL" clId="{0C450AD5-5439-4309-B1C6-468C52CC9B36}" dt="2024-03-27T18:01:29.136" v="3217" actId="11529"/>
          <ac:cxnSpMkLst>
            <pc:docMk/>
            <pc:sldMk cId="0" sldId="269"/>
            <ac:cxnSpMk id="7" creationId="{19928E95-6E11-BE6D-D1C6-487797B54C9F}"/>
          </ac:cxnSpMkLst>
        </pc:cxnChg>
        <pc:cxnChg chg="add mod">
          <ac:chgData name="Samantha Petro" userId="8f4acefd-4301-4cb8-8056-27c23e6b1ed1" providerId="ADAL" clId="{0C450AD5-5439-4309-B1C6-468C52CC9B36}" dt="2024-03-27T18:02:26.868" v="3224" actId="13822"/>
          <ac:cxnSpMkLst>
            <pc:docMk/>
            <pc:sldMk cId="0" sldId="269"/>
            <ac:cxnSpMk id="9" creationId="{8B9B980F-0F7E-1B20-88A2-665997125751}"/>
          </ac:cxnSpMkLst>
        </pc:cxnChg>
        <pc:cxnChg chg="add mod">
          <ac:chgData name="Samantha Petro" userId="8f4acefd-4301-4cb8-8056-27c23e6b1ed1" providerId="ADAL" clId="{0C450AD5-5439-4309-B1C6-468C52CC9B36}" dt="2024-03-27T18:02:24.280" v="3223" actId="13822"/>
          <ac:cxnSpMkLst>
            <pc:docMk/>
            <pc:sldMk cId="0" sldId="269"/>
            <ac:cxnSpMk id="11" creationId="{C70EFC15-4F73-C390-1E65-93D12E0091C0}"/>
          </ac:cxnSpMkLst>
        </pc:cxnChg>
        <pc:cxnChg chg="add mod">
          <ac:chgData name="Samantha Petro" userId="8f4acefd-4301-4cb8-8056-27c23e6b1ed1" providerId="ADAL" clId="{0C450AD5-5439-4309-B1C6-468C52CC9B36}" dt="2024-03-27T18:03:06.362" v="3248" actId="13822"/>
          <ac:cxnSpMkLst>
            <pc:docMk/>
            <pc:sldMk cId="0" sldId="269"/>
            <ac:cxnSpMk id="14" creationId="{C5252B47-CBF4-0B0E-540C-77C022AA6839}"/>
          </ac:cxnSpMkLst>
        </pc:cxnChg>
        <pc:cxnChg chg="add mod">
          <ac:chgData name="Samantha Petro" userId="8f4acefd-4301-4cb8-8056-27c23e6b1ed1" providerId="ADAL" clId="{0C450AD5-5439-4309-B1C6-468C52CC9B36}" dt="2024-03-27T18:03:40.092" v="3267" actId="13822"/>
          <ac:cxnSpMkLst>
            <pc:docMk/>
            <pc:sldMk cId="0" sldId="269"/>
            <ac:cxnSpMk id="17" creationId="{17BB94E7-131D-4A47-C15F-573598C1F735}"/>
          </ac:cxnSpMkLst>
        </pc:cxnChg>
        <pc:cxnChg chg="add mod">
          <ac:chgData name="Samantha Petro" userId="8f4acefd-4301-4cb8-8056-27c23e6b1ed1" providerId="ADAL" clId="{0C450AD5-5439-4309-B1C6-468C52CC9B36}" dt="2024-03-27T18:09:21.553" v="3320" actId="13822"/>
          <ac:cxnSpMkLst>
            <pc:docMk/>
            <pc:sldMk cId="0" sldId="269"/>
            <ac:cxnSpMk id="24" creationId="{DC46969F-1DE3-B1A3-9A71-7C2C6E8247E2}"/>
          </ac:cxnSpMkLst>
        </pc:cxnChg>
        <pc:cxnChg chg="add mod">
          <ac:chgData name="Samantha Petro" userId="8f4acefd-4301-4cb8-8056-27c23e6b1ed1" providerId="ADAL" clId="{0C450AD5-5439-4309-B1C6-468C52CC9B36}" dt="2024-03-27T18:10:05.924" v="3347" actId="14100"/>
          <ac:cxnSpMkLst>
            <pc:docMk/>
            <pc:sldMk cId="0" sldId="269"/>
            <ac:cxnSpMk id="27" creationId="{FBCA2832-77D7-7B27-7BAA-DACF6B781606}"/>
          </ac:cxnSpMkLst>
        </pc:cxnChg>
        <pc:cxnChg chg="add mod">
          <ac:chgData name="Samantha Petro" userId="8f4acefd-4301-4cb8-8056-27c23e6b1ed1" providerId="ADAL" clId="{0C450AD5-5439-4309-B1C6-468C52CC9B36}" dt="2024-03-27T18:11:16.014" v="3459" actId="13822"/>
          <ac:cxnSpMkLst>
            <pc:docMk/>
            <pc:sldMk cId="0" sldId="269"/>
            <ac:cxnSpMk id="31" creationId="{62CE670D-E1C9-9E7A-EE50-B6C66B2121C2}"/>
          </ac:cxnSpMkLst>
        </pc:cxnChg>
        <pc:cxnChg chg="add mod">
          <ac:chgData name="Samantha Petro" userId="8f4acefd-4301-4cb8-8056-27c23e6b1ed1" providerId="ADAL" clId="{0C450AD5-5439-4309-B1C6-468C52CC9B36}" dt="2024-03-27T18:11:24.987" v="3461" actId="13822"/>
          <ac:cxnSpMkLst>
            <pc:docMk/>
            <pc:sldMk cId="0" sldId="269"/>
            <ac:cxnSpMk id="33" creationId="{866F6443-03F0-C7E6-B838-9A8DADF18EE0}"/>
          </ac:cxnSpMkLst>
        </pc:cxnChg>
        <pc:cxnChg chg="add mod">
          <ac:chgData name="Samantha Petro" userId="8f4acefd-4301-4cb8-8056-27c23e6b1ed1" providerId="ADAL" clId="{0C450AD5-5439-4309-B1C6-468C52CC9B36}" dt="2024-03-27T18:11:57.781" v="3489" actId="13822"/>
          <ac:cxnSpMkLst>
            <pc:docMk/>
            <pc:sldMk cId="0" sldId="269"/>
            <ac:cxnSpMk id="36" creationId="{D8B91716-B49B-00BE-1EF7-C73F47BBEB03}"/>
          </ac:cxnSpMkLst>
        </pc:cxnChg>
        <pc:cxnChg chg="add mod">
          <ac:chgData name="Samantha Petro" userId="8f4acefd-4301-4cb8-8056-27c23e6b1ed1" providerId="ADAL" clId="{0C450AD5-5439-4309-B1C6-468C52CC9B36}" dt="2024-03-27T18:12:08.172" v="3491" actId="13822"/>
          <ac:cxnSpMkLst>
            <pc:docMk/>
            <pc:sldMk cId="0" sldId="269"/>
            <ac:cxnSpMk id="38" creationId="{73013A0D-997F-E38C-978E-D4E0BD9F9797}"/>
          </ac:cxnSpMkLst>
        </pc:cxnChg>
        <pc:cxnChg chg="add mod">
          <ac:chgData name="Samantha Petro" userId="8f4acefd-4301-4cb8-8056-27c23e6b1ed1" providerId="ADAL" clId="{0C450AD5-5439-4309-B1C6-468C52CC9B36}" dt="2024-03-27T18:13:21.498" v="3563" actId="13822"/>
          <ac:cxnSpMkLst>
            <pc:docMk/>
            <pc:sldMk cId="0" sldId="269"/>
            <ac:cxnSpMk id="41" creationId="{C8261822-1D81-4D57-8A2D-49B150506DA8}"/>
          </ac:cxnSpMkLst>
        </pc:cxnChg>
      </pc:sldChg>
      <pc:sldChg chg="addSp delSp modSp add del mod modNotesTx">
        <pc:chgData name="Samantha Petro" userId="8f4acefd-4301-4cb8-8056-27c23e6b1ed1" providerId="ADAL" clId="{0C450AD5-5439-4309-B1C6-468C52CC9B36}" dt="2024-03-27T18:27:17.308" v="3966" actId="13822"/>
        <pc:sldMkLst>
          <pc:docMk/>
          <pc:sldMk cId="0" sldId="270"/>
        </pc:sldMkLst>
        <pc:spChg chg="add mod">
          <ac:chgData name="Samantha Petro" userId="8f4acefd-4301-4cb8-8056-27c23e6b1ed1" providerId="ADAL" clId="{0C450AD5-5439-4309-B1C6-468C52CC9B36}" dt="2024-03-27T18:24:13" v="3862" actId="115"/>
          <ac:spMkLst>
            <pc:docMk/>
            <pc:sldMk cId="0" sldId="270"/>
            <ac:spMk id="8" creationId="{EC117901-755C-4904-5293-36757D75563D}"/>
          </ac:spMkLst>
        </pc:spChg>
        <pc:spChg chg="add mod">
          <ac:chgData name="Samantha Petro" userId="8f4acefd-4301-4cb8-8056-27c23e6b1ed1" providerId="ADAL" clId="{0C450AD5-5439-4309-B1C6-468C52CC9B36}" dt="2024-03-27T18:24:07.856" v="3861" actId="115"/>
          <ac:spMkLst>
            <pc:docMk/>
            <pc:sldMk cId="0" sldId="270"/>
            <ac:spMk id="9" creationId="{9D848575-3A67-C12A-740A-54E1F66CA8E4}"/>
          </ac:spMkLst>
        </pc:spChg>
        <pc:spChg chg="add mod">
          <ac:chgData name="Samantha Petro" userId="8f4acefd-4301-4cb8-8056-27c23e6b1ed1" providerId="ADAL" clId="{0C450AD5-5439-4309-B1C6-468C52CC9B36}" dt="2024-03-27T18:22:39.565" v="3701" actId="1076"/>
          <ac:spMkLst>
            <pc:docMk/>
            <pc:sldMk cId="0" sldId="270"/>
            <ac:spMk id="10" creationId="{B50F2E26-DEA4-EF40-BD68-84DC4EC44B1D}"/>
          </ac:spMkLst>
        </pc:spChg>
        <pc:spChg chg="add mod">
          <ac:chgData name="Samantha Petro" userId="8f4acefd-4301-4cb8-8056-27c23e6b1ed1" providerId="ADAL" clId="{0C450AD5-5439-4309-B1C6-468C52CC9B36}" dt="2024-03-27T18:24:39.200" v="3864" actId="1076"/>
          <ac:spMkLst>
            <pc:docMk/>
            <pc:sldMk cId="0" sldId="270"/>
            <ac:spMk id="15" creationId="{36A481E3-6CDF-33D7-004D-6CCFBAB18082}"/>
          </ac:spMkLst>
        </pc:spChg>
        <pc:spChg chg="add mod">
          <ac:chgData name="Samantha Petro" userId="8f4acefd-4301-4cb8-8056-27c23e6b1ed1" providerId="ADAL" clId="{0C450AD5-5439-4309-B1C6-468C52CC9B36}" dt="2024-03-27T18:26:20.249" v="3955" actId="1076"/>
          <ac:spMkLst>
            <pc:docMk/>
            <pc:sldMk cId="0" sldId="270"/>
            <ac:spMk id="18" creationId="{EB975AC5-4750-D186-3155-0CD88828B004}"/>
          </ac:spMkLst>
        </pc:spChg>
        <pc:spChg chg="add mod">
          <ac:chgData name="Samantha Petro" userId="8f4acefd-4301-4cb8-8056-27c23e6b1ed1" providerId="ADAL" clId="{0C450AD5-5439-4309-B1C6-468C52CC9B36}" dt="2024-03-27T18:26:16.409" v="3954" actId="1076"/>
          <ac:spMkLst>
            <pc:docMk/>
            <pc:sldMk cId="0" sldId="270"/>
            <ac:spMk id="19" creationId="{36CB865A-DB77-1E34-C702-3FB09C197179}"/>
          </ac:spMkLst>
        </pc:spChg>
        <pc:spChg chg="add mod">
          <ac:chgData name="Samantha Petro" userId="8f4acefd-4301-4cb8-8056-27c23e6b1ed1" providerId="ADAL" clId="{0C450AD5-5439-4309-B1C6-468C52CC9B36}" dt="2024-03-27T18:25:44.873" v="3929" actId="14100"/>
          <ac:spMkLst>
            <pc:docMk/>
            <pc:sldMk cId="0" sldId="270"/>
            <ac:spMk id="20" creationId="{40A78830-80A0-BDEB-AA0A-49CD6E941FFC}"/>
          </ac:spMkLst>
        </pc:spChg>
        <pc:spChg chg="add mod">
          <ac:chgData name="Samantha Petro" userId="8f4acefd-4301-4cb8-8056-27c23e6b1ed1" providerId="ADAL" clId="{0C450AD5-5439-4309-B1C6-468C52CC9B36}" dt="2024-03-27T18:26:14.249" v="3953" actId="1076"/>
          <ac:spMkLst>
            <pc:docMk/>
            <pc:sldMk cId="0" sldId="270"/>
            <ac:spMk id="21" creationId="{61CC4175-F3C0-B238-2E53-5358476E1A15}"/>
          </ac:spMkLst>
        </pc:spChg>
        <pc:spChg chg="mod">
          <ac:chgData name="Samantha Petro" userId="8f4acefd-4301-4cb8-8056-27c23e6b1ed1" providerId="ADAL" clId="{0C450AD5-5439-4309-B1C6-468C52CC9B36}" dt="2024-03-27T18:20:24.890" v="3622" actId="27636"/>
          <ac:spMkLst>
            <pc:docMk/>
            <pc:sldMk cId="0" sldId="270"/>
            <ac:spMk id="251" creationId="{00000000-0000-0000-0000-000000000000}"/>
          </ac:spMkLst>
        </pc:spChg>
        <pc:spChg chg="mod">
          <ac:chgData name="Samantha Petro" userId="8f4acefd-4301-4cb8-8056-27c23e6b1ed1" providerId="ADAL" clId="{0C450AD5-5439-4309-B1C6-468C52CC9B36}" dt="2024-03-27T18:20:09.664" v="3607" actId="20577"/>
          <ac:spMkLst>
            <pc:docMk/>
            <pc:sldMk cId="0" sldId="270"/>
            <ac:spMk id="252" creationId="{00000000-0000-0000-0000-000000000000}"/>
          </ac:spMkLst>
        </pc:spChg>
        <pc:picChg chg="add mod">
          <ac:chgData name="Samantha Petro" userId="8f4acefd-4301-4cb8-8056-27c23e6b1ed1" providerId="ADAL" clId="{0C450AD5-5439-4309-B1C6-468C52CC9B36}" dt="2024-03-27T18:17:17.764" v="3572" actId="14100"/>
          <ac:picMkLst>
            <pc:docMk/>
            <pc:sldMk cId="0" sldId="270"/>
            <ac:picMk id="3" creationId="{573655C7-6F9C-A306-C008-E667D4421601}"/>
          </ac:picMkLst>
        </pc:picChg>
        <pc:picChg chg="del">
          <ac:chgData name="Samantha Petro" userId="8f4acefd-4301-4cb8-8056-27c23e6b1ed1" providerId="ADAL" clId="{0C450AD5-5439-4309-B1C6-468C52CC9B36}" dt="2024-03-27T18:14:56.986" v="3567" actId="478"/>
          <ac:picMkLst>
            <pc:docMk/>
            <pc:sldMk cId="0" sldId="270"/>
            <ac:picMk id="5" creationId="{3C2902EA-986D-87CD-CD9D-25C500274683}"/>
          </ac:picMkLst>
        </pc:picChg>
        <pc:picChg chg="add mod">
          <ac:chgData name="Samantha Petro" userId="8f4acefd-4301-4cb8-8056-27c23e6b1ed1" providerId="ADAL" clId="{0C450AD5-5439-4309-B1C6-468C52CC9B36}" dt="2024-03-27T18:21:09.149" v="3647" actId="14100"/>
          <ac:picMkLst>
            <pc:docMk/>
            <pc:sldMk cId="0" sldId="270"/>
            <ac:picMk id="6" creationId="{7D72DA14-3ADB-C770-C7B6-854EC5C88A77}"/>
          </ac:picMkLst>
        </pc:picChg>
        <pc:picChg chg="del mod">
          <ac:chgData name="Samantha Petro" userId="8f4acefd-4301-4cb8-8056-27c23e6b1ed1" providerId="ADAL" clId="{0C450AD5-5439-4309-B1C6-468C52CC9B36}" dt="2024-03-27T18:17:11.564" v="3569" actId="478"/>
          <ac:picMkLst>
            <pc:docMk/>
            <pc:sldMk cId="0" sldId="270"/>
            <ac:picMk id="7" creationId="{E20D6DCF-2A66-9A5A-777E-EBF38251BF70}"/>
          </ac:picMkLst>
        </pc:picChg>
        <pc:picChg chg="del">
          <ac:chgData name="Samantha Petro" userId="8f4acefd-4301-4cb8-8056-27c23e6b1ed1" providerId="ADAL" clId="{0C450AD5-5439-4309-B1C6-468C52CC9B36}" dt="2024-03-27T17:53:58.443" v="3114" actId="478"/>
          <ac:picMkLst>
            <pc:docMk/>
            <pc:sldMk cId="0" sldId="270"/>
            <ac:picMk id="255" creationId="{00000000-0000-0000-0000-000000000000}"/>
          </ac:picMkLst>
        </pc:picChg>
        <pc:picChg chg="del">
          <ac:chgData name="Samantha Petro" userId="8f4acefd-4301-4cb8-8056-27c23e6b1ed1" providerId="ADAL" clId="{0C450AD5-5439-4309-B1C6-468C52CC9B36}" dt="2024-03-27T17:53:59.876" v="3115" actId="478"/>
          <ac:picMkLst>
            <pc:docMk/>
            <pc:sldMk cId="0" sldId="270"/>
            <ac:picMk id="256" creationId="{00000000-0000-0000-0000-000000000000}"/>
          </ac:picMkLst>
        </pc:picChg>
        <pc:cxnChg chg="add del mod">
          <ac:chgData name="Samantha Petro" userId="8f4acefd-4301-4cb8-8056-27c23e6b1ed1" providerId="ADAL" clId="{0C450AD5-5439-4309-B1C6-468C52CC9B36}" dt="2024-03-27T18:22:35.639" v="3700" actId="11529"/>
          <ac:cxnSpMkLst>
            <pc:docMk/>
            <pc:sldMk cId="0" sldId="270"/>
            <ac:cxnSpMk id="12" creationId="{DEAC109F-B328-6E4D-0503-A2EACD641277}"/>
          </ac:cxnSpMkLst>
        </pc:cxnChg>
        <pc:cxnChg chg="add mod">
          <ac:chgData name="Samantha Petro" userId="8f4acefd-4301-4cb8-8056-27c23e6b1ed1" providerId="ADAL" clId="{0C450AD5-5439-4309-B1C6-468C52CC9B36}" dt="2024-03-27T18:22:50.078" v="3703" actId="13822"/>
          <ac:cxnSpMkLst>
            <pc:docMk/>
            <pc:sldMk cId="0" sldId="270"/>
            <ac:cxnSpMk id="14" creationId="{B5253A93-CA6E-6AB4-2463-6B4B8B16679F}"/>
          </ac:cxnSpMkLst>
        </pc:cxnChg>
        <pc:cxnChg chg="add mod">
          <ac:chgData name="Samantha Petro" userId="8f4acefd-4301-4cb8-8056-27c23e6b1ed1" providerId="ADAL" clId="{0C450AD5-5439-4309-B1C6-468C52CC9B36}" dt="2024-03-27T18:24:52.506" v="3866" actId="13822"/>
          <ac:cxnSpMkLst>
            <pc:docMk/>
            <pc:sldMk cId="0" sldId="270"/>
            <ac:cxnSpMk id="17" creationId="{1C996C60-4E6D-1667-2366-1AA2E34B8347}"/>
          </ac:cxnSpMkLst>
        </pc:cxnChg>
        <pc:cxnChg chg="add mod">
          <ac:chgData name="Samantha Petro" userId="8f4acefd-4301-4cb8-8056-27c23e6b1ed1" providerId="ADAL" clId="{0C450AD5-5439-4309-B1C6-468C52CC9B36}" dt="2024-03-27T18:26:31.944" v="3958" actId="13822"/>
          <ac:cxnSpMkLst>
            <pc:docMk/>
            <pc:sldMk cId="0" sldId="270"/>
            <ac:cxnSpMk id="23" creationId="{8CB167D4-59F2-614F-0C85-69D76E42A21F}"/>
          </ac:cxnSpMkLst>
        </pc:cxnChg>
        <pc:cxnChg chg="add mod">
          <ac:chgData name="Samantha Petro" userId="8f4acefd-4301-4cb8-8056-27c23e6b1ed1" providerId="ADAL" clId="{0C450AD5-5439-4309-B1C6-468C52CC9B36}" dt="2024-03-27T18:26:40.507" v="3960" actId="13822"/>
          <ac:cxnSpMkLst>
            <pc:docMk/>
            <pc:sldMk cId="0" sldId="270"/>
            <ac:cxnSpMk id="25" creationId="{40181589-40C9-6137-8D76-052F6CFFEB82}"/>
          </ac:cxnSpMkLst>
        </pc:cxnChg>
        <pc:cxnChg chg="add del">
          <ac:chgData name="Samantha Petro" userId="8f4acefd-4301-4cb8-8056-27c23e6b1ed1" providerId="ADAL" clId="{0C450AD5-5439-4309-B1C6-468C52CC9B36}" dt="2024-03-27T18:26:57.579" v="3962" actId="11529"/>
          <ac:cxnSpMkLst>
            <pc:docMk/>
            <pc:sldMk cId="0" sldId="270"/>
            <ac:cxnSpMk id="27" creationId="{53911371-8BBE-2A34-E85B-418DA113DA90}"/>
          </ac:cxnSpMkLst>
        </pc:cxnChg>
        <pc:cxnChg chg="add mod">
          <ac:chgData name="Samantha Petro" userId="8f4acefd-4301-4cb8-8056-27c23e6b1ed1" providerId="ADAL" clId="{0C450AD5-5439-4309-B1C6-468C52CC9B36}" dt="2024-03-27T18:27:04.936" v="3964" actId="13822"/>
          <ac:cxnSpMkLst>
            <pc:docMk/>
            <pc:sldMk cId="0" sldId="270"/>
            <ac:cxnSpMk id="29" creationId="{F037366C-1510-AC87-73EA-44A5883C9CBD}"/>
          </ac:cxnSpMkLst>
        </pc:cxnChg>
        <pc:cxnChg chg="add mod">
          <ac:chgData name="Samantha Petro" userId="8f4acefd-4301-4cb8-8056-27c23e6b1ed1" providerId="ADAL" clId="{0C450AD5-5439-4309-B1C6-468C52CC9B36}" dt="2024-03-27T18:27:17.308" v="3966" actId="13822"/>
          <ac:cxnSpMkLst>
            <pc:docMk/>
            <pc:sldMk cId="0" sldId="270"/>
            <ac:cxnSpMk id="31" creationId="{9C2BFA03-B5CE-1F0C-E735-078F9CB44A53}"/>
          </ac:cxnSpMkLst>
        </pc:cxnChg>
      </pc:sldChg>
      <pc:sldChg chg="addSp delSp modSp mod modNotesTx">
        <pc:chgData name="Samantha Petro" userId="8f4acefd-4301-4cb8-8056-27c23e6b1ed1" providerId="ADAL" clId="{0C450AD5-5439-4309-B1C6-468C52CC9B36}" dt="2024-03-27T17:56:08.572" v="3191" actId="20577"/>
        <pc:sldMkLst>
          <pc:docMk/>
          <pc:sldMk cId="0" sldId="271"/>
        </pc:sldMkLst>
        <pc:spChg chg="add del mod">
          <ac:chgData name="Samantha Petro" userId="8f4acefd-4301-4cb8-8056-27c23e6b1ed1" providerId="ADAL" clId="{0C450AD5-5439-4309-B1C6-468C52CC9B36}" dt="2024-03-27T17:18:02.207" v="2756" actId="478"/>
          <ac:spMkLst>
            <pc:docMk/>
            <pc:sldMk cId="0" sldId="271"/>
            <ac:spMk id="3" creationId="{208371E0-3FA6-E4E4-3CDA-140EDC295968}"/>
          </ac:spMkLst>
        </pc:spChg>
        <pc:spChg chg="add del mod">
          <ac:chgData name="Samantha Petro" userId="8f4acefd-4301-4cb8-8056-27c23e6b1ed1" providerId="ADAL" clId="{0C450AD5-5439-4309-B1C6-468C52CC9B36}" dt="2024-03-27T17:17:58.467" v="2755" actId="478"/>
          <ac:spMkLst>
            <pc:docMk/>
            <pc:sldMk cId="0" sldId="271"/>
            <ac:spMk id="5" creationId="{87C788D8-B332-1868-CC84-136303146095}"/>
          </ac:spMkLst>
        </pc:spChg>
        <pc:spChg chg="add del mod">
          <ac:chgData name="Samantha Petro" userId="8f4acefd-4301-4cb8-8056-27c23e6b1ed1" providerId="ADAL" clId="{0C450AD5-5439-4309-B1C6-468C52CC9B36}" dt="2024-03-27T17:18:09.967" v="2759" actId="478"/>
          <ac:spMkLst>
            <pc:docMk/>
            <pc:sldMk cId="0" sldId="271"/>
            <ac:spMk id="7" creationId="{E04C201F-2593-99CE-5FBA-5353559B778F}"/>
          </ac:spMkLst>
        </pc:spChg>
        <pc:spChg chg="add mod">
          <ac:chgData name="Samantha Petro" userId="8f4acefd-4301-4cb8-8056-27c23e6b1ed1" providerId="ADAL" clId="{0C450AD5-5439-4309-B1C6-468C52CC9B36}" dt="2024-03-27T17:24:29.048" v="2830" actId="1076"/>
          <ac:spMkLst>
            <pc:docMk/>
            <pc:sldMk cId="0" sldId="271"/>
            <ac:spMk id="12" creationId="{1E823554-920E-F077-0028-A43EC3FCF19B}"/>
          </ac:spMkLst>
        </pc:spChg>
        <pc:spChg chg="add mod">
          <ac:chgData name="Samantha Petro" userId="8f4acefd-4301-4cb8-8056-27c23e6b1ed1" providerId="ADAL" clId="{0C450AD5-5439-4309-B1C6-468C52CC9B36}" dt="2024-03-27T17:25:18.125" v="2851" actId="20577"/>
          <ac:spMkLst>
            <pc:docMk/>
            <pc:sldMk cId="0" sldId="271"/>
            <ac:spMk id="15" creationId="{A77C68E2-38F8-74F4-BF19-213C1181AA82}"/>
          </ac:spMkLst>
        </pc:spChg>
        <pc:spChg chg="add mod">
          <ac:chgData name="Samantha Petro" userId="8f4acefd-4301-4cb8-8056-27c23e6b1ed1" providerId="ADAL" clId="{0C450AD5-5439-4309-B1C6-468C52CC9B36}" dt="2024-03-27T17:29:58.540" v="2912" actId="14100"/>
          <ac:spMkLst>
            <pc:docMk/>
            <pc:sldMk cId="0" sldId="271"/>
            <ac:spMk id="21" creationId="{2CEAFC31-C9B2-AF57-8C84-2BDE917DA6ED}"/>
          </ac:spMkLst>
        </pc:spChg>
        <pc:spChg chg="add mod">
          <ac:chgData name="Samantha Petro" userId="8f4acefd-4301-4cb8-8056-27c23e6b1ed1" providerId="ADAL" clId="{0C450AD5-5439-4309-B1C6-468C52CC9B36}" dt="2024-03-27T17:32:38.229" v="2938" actId="20577"/>
          <ac:spMkLst>
            <pc:docMk/>
            <pc:sldMk cId="0" sldId="271"/>
            <ac:spMk id="24" creationId="{3D0CBE16-ABC9-89B0-FABF-BF935315F962}"/>
          </ac:spMkLst>
        </pc:spChg>
        <pc:spChg chg="add mod">
          <ac:chgData name="Samantha Petro" userId="8f4acefd-4301-4cb8-8056-27c23e6b1ed1" providerId="ADAL" clId="{0C450AD5-5439-4309-B1C6-468C52CC9B36}" dt="2024-03-27T17:36:17.900" v="2972" actId="20577"/>
          <ac:spMkLst>
            <pc:docMk/>
            <pc:sldMk cId="0" sldId="271"/>
            <ac:spMk id="27" creationId="{B71F06CD-6732-B36F-A66F-E7F5E5DA38A2}"/>
          </ac:spMkLst>
        </pc:spChg>
        <pc:spChg chg="add mod">
          <ac:chgData name="Samantha Petro" userId="8f4acefd-4301-4cb8-8056-27c23e6b1ed1" providerId="ADAL" clId="{0C450AD5-5439-4309-B1C6-468C52CC9B36}" dt="2024-03-27T17:36:54.399" v="2993" actId="20577"/>
          <ac:spMkLst>
            <pc:docMk/>
            <pc:sldMk cId="0" sldId="271"/>
            <ac:spMk id="30" creationId="{F0E17E72-52AD-EA37-1C66-5307511A9991}"/>
          </ac:spMkLst>
        </pc:spChg>
        <pc:spChg chg="add mod">
          <ac:chgData name="Samantha Petro" userId="8f4acefd-4301-4cb8-8056-27c23e6b1ed1" providerId="ADAL" clId="{0C450AD5-5439-4309-B1C6-468C52CC9B36}" dt="2024-03-27T17:40:58.065" v="3023" actId="1076"/>
          <ac:spMkLst>
            <pc:docMk/>
            <pc:sldMk cId="0" sldId="271"/>
            <ac:spMk id="36" creationId="{324310F2-AB06-BEE3-77B1-347517AA4D8F}"/>
          </ac:spMkLst>
        </pc:spChg>
        <pc:spChg chg="add mod">
          <ac:chgData name="Samantha Petro" userId="8f4acefd-4301-4cb8-8056-27c23e6b1ed1" providerId="ADAL" clId="{0C450AD5-5439-4309-B1C6-468C52CC9B36}" dt="2024-03-27T17:41:50.362" v="3043" actId="20577"/>
          <ac:spMkLst>
            <pc:docMk/>
            <pc:sldMk cId="0" sldId="271"/>
            <ac:spMk id="40" creationId="{7430B537-7CCC-FEE3-2975-DABC9C57B105}"/>
          </ac:spMkLst>
        </pc:spChg>
        <pc:spChg chg="mod">
          <ac:chgData name="Samantha Petro" userId="8f4acefd-4301-4cb8-8056-27c23e6b1ed1" providerId="ADAL" clId="{0C450AD5-5439-4309-B1C6-468C52CC9B36}" dt="2024-03-27T17:35:16.142" v="2941" actId="1076"/>
          <ac:spMkLst>
            <pc:docMk/>
            <pc:sldMk cId="0" sldId="271"/>
            <ac:spMk id="262" creationId="{00000000-0000-0000-0000-000000000000}"/>
          </ac:spMkLst>
        </pc:spChg>
        <pc:spChg chg="del">
          <ac:chgData name="Samantha Petro" userId="8f4acefd-4301-4cb8-8056-27c23e6b1ed1" providerId="ADAL" clId="{0C450AD5-5439-4309-B1C6-468C52CC9B36}" dt="2024-03-27T17:17:46.318" v="2752" actId="478"/>
          <ac:spMkLst>
            <pc:docMk/>
            <pc:sldMk cId="0" sldId="271"/>
            <ac:spMk id="266" creationId="{00000000-0000-0000-0000-000000000000}"/>
          </ac:spMkLst>
        </pc:spChg>
        <pc:spChg chg="del">
          <ac:chgData name="Samantha Petro" userId="8f4acefd-4301-4cb8-8056-27c23e6b1ed1" providerId="ADAL" clId="{0C450AD5-5439-4309-B1C6-468C52CC9B36}" dt="2024-03-27T17:17:51.286" v="2754" actId="478"/>
          <ac:spMkLst>
            <pc:docMk/>
            <pc:sldMk cId="0" sldId="271"/>
            <ac:spMk id="267" creationId="{00000000-0000-0000-0000-000000000000}"/>
          </ac:spMkLst>
        </pc:spChg>
        <pc:spChg chg="del">
          <ac:chgData name="Samantha Petro" userId="8f4acefd-4301-4cb8-8056-27c23e6b1ed1" providerId="ADAL" clId="{0C450AD5-5439-4309-B1C6-468C52CC9B36}" dt="2024-03-27T17:18:07.684" v="2758" actId="478"/>
          <ac:spMkLst>
            <pc:docMk/>
            <pc:sldMk cId="0" sldId="271"/>
            <ac:spMk id="268" creationId="{00000000-0000-0000-0000-000000000000}"/>
          </ac:spMkLst>
        </pc:spChg>
        <pc:picChg chg="add mod modCrop">
          <ac:chgData name="Samantha Petro" userId="8f4acefd-4301-4cb8-8056-27c23e6b1ed1" providerId="ADAL" clId="{0C450AD5-5439-4309-B1C6-468C52CC9B36}" dt="2024-03-27T17:36:42.663" v="2977" actId="1076"/>
          <ac:picMkLst>
            <pc:docMk/>
            <pc:sldMk cId="0" sldId="271"/>
            <ac:picMk id="9" creationId="{67D672C2-644F-7934-E0B5-F7A35CF4FE9C}"/>
          </ac:picMkLst>
        </pc:picChg>
        <pc:picChg chg="add mod">
          <ac:chgData name="Samantha Petro" userId="8f4acefd-4301-4cb8-8056-27c23e6b1ed1" providerId="ADAL" clId="{0C450AD5-5439-4309-B1C6-468C52CC9B36}" dt="2024-03-27T17:22:58.494" v="2800" actId="1076"/>
          <ac:picMkLst>
            <pc:docMk/>
            <pc:sldMk cId="0" sldId="271"/>
            <ac:picMk id="11" creationId="{FF4B1DA7-E5A7-9C08-3C4C-983AB08ABB28}"/>
          </ac:picMkLst>
        </pc:picChg>
        <pc:picChg chg="del">
          <ac:chgData name="Samantha Petro" userId="8f4acefd-4301-4cb8-8056-27c23e6b1ed1" providerId="ADAL" clId="{0C450AD5-5439-4309-B1C6-468C52CC9B36}" dt="2024-03-27T17:18:03.813" v="2757" actId="478"/>
          <ac:picMkLst>
            <pc:docMk/>
            <pc:sldMk cId="0" sldId="271"/>
            <ac:picMk id="263" creationId="{00000000-0000-0000-0000-000000000000}"/>
          </ac:picMkLst>
        </pc:picChg>
        <pc:picChg chg="del">
          <ac:chgData name="Samantha Petro" userId="8f4acefd-4301-4cb8-8056-27c23e6b1ed1" providerId="ADAL" clId="{0C450AD5-5439-4309-B1C6-468C52CC9B36}" dt="2024-03-27T17:17:42.583" v="2751" actId="478"/>
          <ac:picMkLst>
            <pc:docMk/>
            <pc:sldMk cId="0" sldId="271"/>
            <ac:picMk id="264" creationId="{00000000-0000-0000-0000-000000000000}"/>
          </ac:picMkLst>
        </pc:picChg>
        <pc:picChg chg="del">
          <ac:chgData name="Samantha Petro" userId="8f4acefd-4301-4cb8-8056-27c23e6b1ed1" providerId="ADAL" clId="{0C450AD5-5439-4309-B1C6-468C52CC9B36}" dt="2024-03-27T17:17:48.311" v="2753" actId="478"/>
          <ac:picMkLst>
            <pc:docMk/>
            <pc:sldMk cId="0" sldId="271"/>
            <ac:picMk id="265" creationId="{00000000-0000-0000-0000-000000000000}"/>
          </ac:picMkLst>
        </pc:picChg>
        <pc:cxnChg chg="add mod">
          <ac:chgData name="Samantha Petro" userId="8f4acefd-4301-4cb8-8056-27c23e6b1ed1" providerId="ADAL" clId="{0C450AD5-5439-4309-B1C6-468C52CC9B36}" dt="2024-03-27T17:25:02.842" v="2833" actId="13822"/>
          <ac:cxnSpMkLst>
            <pc:docMk/>
            <pc:sldMk cId="0" sldId="271"/>
            <ac:cxnSpMk id="14" creationId="{EFA6428A-4E89-432F-DF28-53E0D7AE2C31}"/>
          </ac:cxnSpMkLst>
        </pc:cxnChg>
        <pc:cxnChg chg="add mod">
          <ac:chgData name="Samantha Petro" userId="8f4acefd-4301-4cb8-8056-27c23e6b1ed1" providerId="ADAL" clId="{0C450AD5-5439-4309-B1C6-468C52CC9B36}" dt="2024-03-27T17:29:07.187" v="2856" actId="14100"/>
          <ac:cxnSpMkLst>
            <pc:docMk/>
            <pc:sldMk cId="0" sldId="271"/>
            <ac:cxnSpMk id="17" creationId="{F51C329C-0316-823A-B816-06772F5190B5}"/>
          </ac:cxnSpMkLst>
        </pc:cxnChg>
        <pc:cxnChg chg="add mod">
          <ac:chgData name="Samantha Petro" userId="8f4acefd-4301-4cb8-8056-27c23e6b1ed1" providerId="ADAL" clId="{0C450AD5-5439-4309-B1C6-468C52CC9B36}" dt="2024-03-27T17:32:03.990" v="2914" actId="13822"/>
          <ac:cxnSpMkLst>
            <pc:docMk/>
            <pc:sldMk cId="0" sldId="271"/>
            <ac:cxnSpMk id="23" creationId="{D06D7269-BA2B-ECC1-4EDC-C32D52176AF0}"/>
          </ac:cxnSpMkLst>
        </pc:cxnChg>
        <pc:cxnChg chg="add mod">
          <ac:chgData name="Samantha Petro" userId="8f4acefd-4301-4cb8-8056-27c23e6b1ed1" providerId="ADAL" clId="{0C450AD5-5439-4309-B1C6-468C52CC9B36}" dt="2024-03-27T17:33:00.039" v="2940" actId="13822"/>
          <ac:cxnSpMkLst>
            <pc:docMk/>
            <pc:sldMk cId="0" sldId="271"/>
            <ac:cxnSpMk id="26" creationId="{3EF60320-8FD5-2E9B-3E09-11B0CAEDBD89}"/>
          </ac:cxnSpMkLst>
        </pc:cxnChg>
        <pc:cxnChg chg="add mod">
          <ac:chgData name="Samantha Petro" userId="8f4acefd-4301-4cb8-8056-27c23e6b1ed1" providerId="ADAL" clId="{0C450AD5-5439-4309-B1C6-468C52CC9B36}" dt="2024-03-27T17:36:34.666" v="2974" actId="13822"/>
          <ac:cxnSpMkLst>
            <pc:docMk/>
            <pc:sldMk cId="0" sldId="271"/>
            <ac:cxnSpMk id="29" creationId="{E910A544-FAC8-EE16-D789-2821B26A69EB}"/>
          </ac:cxnSpMkLst>
        </pc:cxnChg>
        <pc:cxnChg chg="add mod">
          <ac:chgData name="Samantha Petro" userId="8f4acefd-4301-4cb8-8056-27c23e6b1ed1" providerId="ADAL" clId="{0C450AD5-5439-4309-B1C6-468C52CC9B36}" dt="2024-03-27T17:39:23.409" v="2996" actId="14100"/>
          <ac:cxnSpMkLst>
            <pc:docMk/>
            <pc:sldMk cId="0" sldId="271"/>
            <ac:cxnSpMk id="32" creationId="{94512BC5-D6FC-7469-D3C5-E6FEA239B948}"/>
          </ac:cxnSpMkLst>
        </pc:cxnChg>
        <pc:cxnChg chg="add mod">
          <ac:chgData name="Samantha Petro" userId="8f4acefd-4301-4cb8-8056-27c23e6b1ed1" providerId="ADAL" clId="{0C450AD5-5439-4309-B1C6-468C52CC9B36}" dt="2024-03-27T17:41:16.705" v="3026" actId="14100"/>
          <ac:cxnSpMkLst>
            <pc:docMk/>
            <pc:sldMk cId="0" sldId="271"/>
            <ac:cxnSpMk id="35" creationId="{7BD07CE2-D148-2E9B-8571-9F395CF7C4B3}"/>
          </ac:cxnSpMkLst>
        </pc:cxnChg>
        <pc:cxnChg chg="add mod">
          <ac:chgData name="Samantha Petro" userId="8f4acefd-4301-4cb8-8056-27c23e6b1ed1" providerId="ADAL" clId="{0C450AD5-5439-4309-B1C6-468C52CC9B36}" dt="2024-03-27T17:41:11.620" v="3025" actId="13822"/>
          <ac:cxnSpMkLst>
            <pc:docMk/>
            <pc:sldMk cId="0" sldId="271"/>
            <ac:cxnSpMk id="38" creationId="{08B6AB27-AD1F-9307-877D-3E1BAC655CA1}"/>
          </ac:cxnSpMkLst>
        </pc:cxnChg>
        <pc:cxnChg chg="add mod">
          <ac:chgData name="Samantha Petro" userId="8f4acefd-4301-4cb8-8056-27c23e6b1ed1" providerId="ADAL" clId="{0C450AD5-5439-4309-B1C6-468C52CC9B36}" dt="2024-03-27T17:42:06.053" v="3045" actId="13822"/>
          <ac:cxnSpMkLst>
            <pc:docMk/>
            <pc:sldMk cId="0" sldId="271"/>
            <ac:cxnSpMk id="42" creationId="{28058FFB-451B-2ACB-0AE3-A826849CF41E}"/>
          </ac:cxnSpMkLst>
        </pc:cxnChg>
        <pc:cxnChg chg="add mod">
          <ac:chgData name="Samantha Petro" userId="8f4acefd-4301-4cb8-8056-27c23e6b1ed1" providerId="ADAL" clId="{0C450AD5-5439-4309-B1C6-468C52CC9B36}" dt="2024-03-27T17:42:15.860" v="3047" actId="13822"/>
          <ac:cxnSpMkLst>
            <pc:docMk/>
            <pc:sldMk cId="0" sldId="271"/>
            <ac:cxnSpMk id="44" creationId="{17AF2F62-8B37-1A29-EA4B-0C5E4A453D71}"/>
          </ac:cxnSpMkLst>
        </pc:cxnChg>
      </pc:sldChg>
      <pc:sldChg chg="del">
        <pc:chgData name="Samantha Petro" userId="8f4acefd-4301-4cb8-8056-27c23e6b1ed1" providerId="ADAL" clId="{0C450AD5-5439-4309-B1C6-468C52CC9B36}" dt="2024-03-25T20:27:48.210" v="627" actId="47"/>
        <pc:sldMkLst>
          <pc:docMk/>
          <pc:sldMk cId="0" sldId="272"/>
        </pc:sldMkLst>
      </pc:sldChg>
      <pc:sldChg chg="modSp del mod">
        <pc:chgData name="Samantha Petro" userId="8f4acefd-4301-4cb8-8056-27c23e6b1ed1" providerId="ADAL" clId="{0C450AD5-5439-4309-B1C6-468C52CC9B36}" dt="2024-03-25T22:05:46.422" v="2704" actId="47"/>
        <pc:sldMkLst>
          <pc:docMk/>
          <pc:sldMk cId="0" sldId="273"/>
        </pc:sldMkLst>
        <pc:spChg chg="mod">
          <ac:chgData name="Samantha Petro" userId="8f4acefd-4301-4cb8-8056-27c23e6b1ed1" providerId="ADAL" clId="{0C450AD5-5439-4309-B1C6-468C52CC9B36}" dt="2024-03-25T20:31:41.488" v="817" actId="20577"/>
          <ac:spMkLst>
            <pc:docMk/>
            <pc:sldMk cId="0" sldId="273"/>
            <ac:spMk id="285" creationId="{00000000-0000-0000-0000-000000000000}"/>
          </ac:spMkLst>
        </pc:spChg>
      </pc:sldChg>
      <pc:sldChg chg="addSp delSp modSp mod ord modNotes">
        <pc:chgData name="Samantha Petro" userId="8f4acefd-4301-4cb8-8056-27c23e6b1ed1" providerId="ADAL" clId="{0C450AD5-5439-4309-B1C6-468C52CC9B36}" dt="2024-03-27T18:31:58.174" v="4023" actId="1076"/>
        <pc:sldMkLst>
          <pc:docMk/>
          <pc:sldMk cId="0" sldId="274"/>
        </pc:sldMkLst>
        <pc:spChg chg="add del mod">
          <ac:chgData name="Samantha Petro" userId="8f4acefd-4301-4cb8-8056-27c23e6b1ed1" providerId="ADAL" clId="{0C450AD5-5439-4309-B1C6-468C52CC9B36}" dt="2024-03-25T22:00:55.820" v="2578" actId="478"/>
          <ac:spMkLst>
            <pc:docMk/>
            <pc:sldMk cId="0" sldId="274"/>
            <ac:spMk id="5" creationId="{82875C05-55BC-05DF-8E32-1C68F81BBEB6}"/>
          </ac:spMkLst>
        </pc:spChg>
        <pc:spChg chg="add mod">
          <ac:chgData name="Samantha Petro" userId="8f4acefd-4301-4cb8-8056-27c23e6b1ed1" providerId="ADAL" clId="{0C450AD5-5439-4309-B1C6-468C52CC9B36}" dt="2024-03-27T18:28:28.491" v="3972" actId="207"/>
          <ac:spMkLst>
            <pc:docMk/>
            <pc:sldMk cId="0" sldId="274"/>
            <ac:spMk id="7" creationId="{2B7496DE-BBDD-FBB5-54EA-5F1528CFE41E}"/>
          </ac:spMkLst>
        </pc:spChg>
        <pc:spChg chg="add mod">
          <ac:chgData name="Samantha Petro" userId="8f4acefd-4301-4cb8-8056-27c23e6b1ed1" providerId="ADAL" clId="{0C450AD5-5439-4309-B1C6-468C52CC9B36}" dt="2024-03-25T22:02:03.694" v="2624" actId="207"/>
          <ac:spMkLst>
            <pc:docMk/>
            <pc:sldMk cId="0" sldId="274"/>
            <ac:spMk id="8" creationId="{D99B7A26-79DD-951D-863C-37EAD37289FA}"/>
          </ac:spMkLst>
        </pc:spChg>
        <pc:spChg chg="add mod">
          <ac:chgData name="Samantha Petro" userId="8f4acefd-4301-4cb8-8056-27c23e6b1ed1" providerId="ADAL" clId="{0C450AD5-5439-4309-B1C6-468C52CC9B36}" dt="2024-03-25T22:03:05.743" v="2654" actId="207"/>
          <ac:spMkLst>
            <pc:docMk/>
            <pc:sldMk cId="0" sldId="274"/>
            <ac:spMk id="13" creationId="{D4633A36-5BE5-001B-A823-EDCFCD34CAA1}"/>
          </ac:spMkLst>
        </pc:spChg>
        <pc:spChg chg="add mod">
          <ac:chgData name="Samantha Petro" userId="8f4acefd-4301-4cb8-8056-27c23e6b1ed1" providerId="ADAL" clId="{0C450AD5-5439-4309-B1C6-468C52CC9B36}" dt="2024-03-25T22:03:49.761" v="2666" actId="207"/>
          <ac:spMkLst>
            <pc:docMk/>
            <pc:sldMk cId="0" sldId="274"/>
            <ac:spMk id="17" creationId="{F444055D-658E-358E-F768-D176E0DB4A92}"/>
          </ac:spMkLst>
        </pc:spChg>
        <pc:spChg chg="add mod">
          <ac:chgData name="Samantha Petro" userId="8f4acefd-4301-4cb8-8056-27c23e6b1ed1" providerId="ADAL" clId="{0C450AD5-5439-4309-B1C6-468C52CC9B36}" dt="2024-03-25T22:05:24.169" v="2698" actId="207"/>
          <ac:spMkLst>
            <pc:docMk/>
            <pc:sldMk cId="0" sldId="274"/>
            <ac:spMk id="25" creationId="{237F064D-43DD-4888-EFFC-EF2985A1D389}"/>
          </ac:spMkLst>
        </pc:spChg>
        <pc:spChg chg="add mod">
          <ac:chgData name="Samantha Petro" userId="8f4acefd-4301-4cb8-8056-27c23e6b1ed1" providerId="ADAL" clId="{0C450AD5-5439-4309-B1C6-468C52CC9B36}" dt="2024-03-25T22:05:56.098" v="2715" actId="1076"/>
          <ac:spMkLst>
            <pc:docMk/>
            <pc:sldMk cId="0" sldId="274"/>
            <ac:spMk id="28" creationId="{104AC286-4BC2-2921-C481-56E4AF8736A1}"/>
          </ac:spMkLst>
        </pc:spChg>
        <pc:spChg chg="mod">
          <ac:chgData name="Samantha Petro" userId="8f4acefd-4301-4cb8-8056-27c23e6b1ed1" providerId="ADAL" clId="{0C450AD5-5439-4309-B1C6-468C52CC9B36}" dt="2024-03-25T21:59:06.738" v="2516" actId="1076"/>
          <ac:spMkLst>
            <pc:docMk/>
            <pc:sldMk cId="0" sldId="274"/>
            <ac:spMk id="293" creationId="{00000000-0000-0000-0000-000000000000}"/>
          </ac:spMkLst>
        </pc:spChg>
        <pc:spChg chg="mod">
          <ac:chgData name="Samantha Petro" userId="8f4acefd-4301-4cb8-8056-27c23e6b1ed1" providerId="ADAL" clId="{0C450AD5-5439-4309-B1C6-468C52CC9B36}" dt="2024-03-25T21:59:25.867" v="2553" actId="20577"/>
          <ac:spMkLst>
            <pc:docMk/>
            <pc:sldMk cId="0" sldId="274"/>
            <ac:spMk id="294" creationId="{00000000-0000-0000-0000-000000000000}"/>
          </ac:spMkLst>
        </pc:spChg>
        <pc:spChg chg="mod">
          <ac:chgData name="Samantha Petro" userId="8f4acefd-4301-4cb8-8056-27c23e6b1ed1" providerId="ADAL" clId="{0C450AD5-5439-4309-B1C6-468C52CC9B36}" dt="2024-03-27T18:31:58.174" v="4023" actId="1076"/>
          <ac:spMkLst>
            <pc:docMk/>
            <pc:sldMk cId="0" sldId="274"/>
            <ac:spMk id="296" creationId="{00000000-0000-0000-0000-000000000000}"/>
          </ac:spMkLst>
        </pc:spChg>
        <pc:spChg chg="mod">
          <ac:chgData name="Samantha Petro" userId="8f4acefd-4301-4cb8-8056-27c23e6b1ed1" providerId="ADAL" clId="{0C450AD5-5439-4309-B1C6-468C52CC9B36}" dt="2024-03-25T22:06:27.364" v="2742" actId="122"/>
          <ac:spMkLst>
            <pc:docMk/>
            <pc:sldMk cId="0" sldId="274"/>
            <ac:spMk id="298" creationId="{00000000-0000-0000-0000-000000000000}"/>
          </ac:spMkLst>
        </pc:spChg>
        <pc:spChg chg="del">
          <ac:chgData name="Samantha Petro" userId="8f4acefd-4301-4cb8-8056-27c23e6b1ed1" providerId="ADAL" clId="{0C450AD5-5439-4309-B1C6-468C52CC9B36}" dt="2024-03-25T22:00:44.961" v="2577" actId="478"/>
          <ac:spMkLst>
            <pc:docMk/>
            <pc:sldMk cId="0" sldId="274"/>
            <ac:spMk id="300" creationId="{00000000-0000-0000-0000-000000000000}"/>
          </ac:spMkLst>
        </pc:spChg>
        <pc:picChg chg="add mod ord">
          <ac:chgData name="Samantha Petro" userId="8f4acefd-4301-4cb8-8056-27c23e6b1ed1" providerId="ADAL" clId="{0C450AD5-5439-4309-B1C6-468C52CC9B36}" dt="2024-03-27T18:28:22.913" v="3971" actId="167"/>
          <ac:picMkLst>
            <pc:docMk/>
            <pc:sldMk cId="0" sldId="274"/>
            <ac:picMk id="4" creationId="{4AE6A9B9-E74B-20E4-0824-E9E6376A99BF}"/>
          </ac:picMkLst>
        </pc:picChg>
        <pc:picChg chg="add del mod">
          <ac:chgData name="Samantha Petro" userId="8f4acefd-4301-4cb8-8056-27c23e6b1ed1" providerId="ADAL" clId="{0C450AD5-5439-4309-B1C6-468C52CC9B36}" dt="2024-03-27T18:29:38.326" v="3974" actId="478"/>
          <ac:picMkLst>
            <pc:docMk/>
            <pc:sldMk cId="0" sldId="274"/>
            <ac:picMk id="6" creationId="{9729C459-392B-8514-EABB-345074361326}"/>
          </ac:picMkLst>
        </pc:picChg>
        <pc:picChg chg="add mod ord">
          <ac:chgData name="Samantha Petro" userId="8f4acefd-4301-4cb8-8056-27c23e6b1ed1" providerId="ADAL" clId="{0C450AD5-5439-4309-B1C6-468C52CC9B36}" dt="2024-03-27T18:29:54.220" v="3979" actId="1076"/>
          <ac:picMkLst>
            <pc:docMk/>
            <pc:sldMk cId="0" sldId="274"/>
            <ac:picMk id="9" creationId="{CEB0398F-5D2F-FECA-36E8-9012E8310652}"/>
          </ac:picMkLst>
        </pc:picChg>
        <pc:picChg chg="add mod ord">
          <ac:chgData name="Samantha Petro" userId="8f4acefd-4301-4cb8-8056-27c23e6b1ed1" providerId="ADAL" clId="{0C450AD5-5439-4309-B1C6-468C52CC9B36}" dt="2024-03-27T18:30:59.592" v="3985" actId="14100"/>
          <ac:picMkLst>
            <pc:docMk/>
            <pc:sldMk cId="0" sldId="274"/>
            <ac:picMk id="14" creationId="{084991C5-760C-EB41-812C-B62240981E9B}"/>
          </ac:picMkLst>
        </pc:picChg>
        <pc:picChg chg="add mod ord">
          <ac:chgData name="Samantha Petro" userId="8f4acefd-4301-4cb8-8056-27c23e6b1ed1" providerId="ADAL" clId="{0C450AD5-5439-4309-B1C6-468C52CC9B36}" dt="2024-03-27T18:31:32.826" v="3990" actId="167"/>
          <ac:picMkLst>
            <pc:docMk/>
            <pc:sldMk cId="0" sldId="274"/>
            <ac:picMk id="18" creationId="{E7A2E024-EF20-5439-1AD6-E6FA89679B93}"/>
          </ac:picMkLst>
        </pc:picChg>
        <pc:picChg chg="del mod">
          <ac:chgData name="Samantha Petro" userId="8f4acefd-4301-4cb8-8056-27c23e6b1ed1" providerId="ADAL" clId="{0C450AD5-5439-4309-B1C6-468C52CC9B36}" dt="2024-03-27T18:31:22.839" v="3986" actId="478"/>
          <ac:picMkLst>
            <pc:docMk/>
            <pc:sldMk cId="0" sldId="274"/>
            <ac:picMk id="295" creationId="{00000000-0000-0000-0000-000000000000}"/>
          </ac:picMkLst>
        </pc:picChg>
        <pc:picChg chg="del mod">
          <ac:chgData name="Samantha Petro" userId="8f4acefd-4301-4cb8-8056-27c23e6b1ed1" providerId="ADAL" clId="{0C450AD5-5439-4309-B1C6-468C52CC9B36}" dt="2024-03-27T18:30:46.725" v="3980" actId="478"/>
          <ac:picMkLst>
            <pc:docMk/>
            <pc:sldMk cId="0" sldId="274"/>
            <ac:picMk id="297" creationId="{00000000-0000-0000-0000-000000000000}"/>
          </ac:picMkLst>
        </pc:picChg>
        <pc:picChg chg="del mod">
          <ac:chgData name="Samantha Petro" userId="8f4acefd-4301-4cb8-8056-27c23e6b1ed1" providerId="ADAL" clId="{0C450AD5-5439-4309-B1C6-468C52CC9B36}" dt="2024-03-27T18:28:14.689" v="3967" actId="478"/>
          <ac:picMkLst>
            <pc:docMk/>
            <pc:sldMk cId="0" sldId="274"/>
            <ac:picMk id="299" creationId="{00000000-0000-0000-0000-000000000000}"/>
          </ac:picMkLst>
        </pc:picChg>
        <pc:cxnChg chg="add mod">
          <ac:chgData name="Samantha Petro" userId="8f4acefd-4301-4cb8-8056-27c23e6b1ed1" providerId="ADAL" clId="{0C450AD5-5439-4309-B1C6-468C52CC9B36}" dt="2024-03-26T17:12:34.877" v="2748" actId="13822"/>
          <ac:cxnSpMkLst>
            <pc:docMk/>
            <pc:sldMk cId="0" sldId="274"/>
            <ac:cxnSpMk id="3" creationId="{D8EFA9EA-00F3-09E4-B384-7BC2AD86F025}"/>
          </ac:cxnSpMkLst>
        </pc:cxnChg>
        <pc:cxnChg chg="add mod">
          <ac:chgData name="Samantha Petro" userId="8f4acefd-4301-4cb8-8056-27c23e6b1ed1" providerId="ADAL" clId="{0C450AD5-5439-4309-B1C6-468C52CC9B36}" dt="2024-03-27T18:28:52.835" v="3973" actId="1076"/>
          <ac:cxnSpMkLst>
            <pc:docMk/>
            <pc:sldMk cId="0" sldId="274"/>
            <ac:cxnSpMk id="10" creationId="{950027BE-2F6D-C964-3F36-78F99D89FE50}"/>
          </ac:cxnSpMkLst>
        </pc:cxnChg>
        <pc:cxnChg chg="add mod">
          <ac:chgData name="Samantha Petro" userId="8f4acefd-4301-4cb8-8056-27c23e6b1ed1" providerId="ADAL" clId="{0C450AD5-5439-4309-B1C6-468C52CC9B36}" dt="2024-03-26T17:12:24.546" v="2746" actId="13822"/>
          <ac:cxnSpMkLst>
            <pc:docMk/>
            <pc:sldMk cId="0" sldId="274"/>
            <ac:cxnSpMk id="12" creationId="{1073635D-8C80-5032-BAD0-62056D09F4A3}"/>
          </ac:cxnSpMkLst>
        </pc:cxnChg>
        <pc:cxnChg chg="add mod">
          <ac:chgData name="Samantha Petro" userId="8f4acefd-4301-4cb8-8056-27c23e6b1ed1" providerId="ADAL" clId="{0C450AD5-5439-4309-B1C6-468C52CC9B36}" dt="2024-03-25T22:03:23.599" v="2658" actId="14100"/>
          <ac:cxnSpMkLst>
            <pc:docMk/>
            <pc:sldMk cId="0" sldId="274"/>
            <ac:cxnSpMk id="15" creationId="{9CE3AA1E-64E5-B20A-C7B8-DCAFDB171559}"/>
          </ac:cxnSpMkLst>
        </pc:cxnChg>
        <pc:cxnChg chg="add mod">
          <ac:chgData name="Samantha Petro" userId="8f4acefd-4301-4cb8-8056-27c23e6b1ed1" providerId="ADAL" clId="{0C450AD5-5439-4309-B1C6-468C52CC9B36}" dt="2024-03-25T22:03:59.085" v="2669" actId="13822"/>
          <ac:cxnSpMkLst>
            <pc:docMk/>
            <pc:sldMk cId="0" sldId="274"/>
            <ac:cxnSpMk id="19" creationId="{F447863B-9875-FEF4-A9D5-DF5FEDCC8C42}"/>
          </ac:cxnSpMkLst>
        </pc:cxnChg>
        <pc:cxnChg chg="add del mod">
          <ac:chgData name="Samantha Petro" userId="8f4acefd-4301-4cb8-8056-27c23e6b1ed1" providerId="ADAL" clId="{0C450AD5-5439-4309-B1C6-468C52CC9B36}" dt="2024-03-25T22:04:06.724" v="2671" actId="11529"/>
          <ac:cxnSpMkLst>
            <pc:docMk/>
            <pc:sldMk cId="0" sldId="274"/>
            <ac:cxnSpMk id="21" creationId="{726EB135-E552-7D0C-92A3-541F01EE0033}"/>
          </ac:cxnSpMkLst>
        </pc:cxnChg>
        <pc:cxnChg chg="add mod">
          <ac:chgData name="Samantha Petro" userId="8f4acefd-4301-4cb8-8056-27c23e6b1ed1" providerId="ADAL" clId="{0C450AD5-5439-4309-B1C6-468C52CC9B36}" dt="2024-03-25T22:06:31.009" v="2743" actId="14100"/>
          <ac:cxnSpMkLst>
            <pc:docMk/>
            <pc:sldMk cId="0" sldId="274"/>
            <ac:cxnSpMk id="23" creationId="{CA923502-D10E-16DF-FDB3-8AD8726668F1}"/>
          </ac:cxnSpMkLst>
        </pc:cxnChg>
        <pc:cxnChg chg="add mod">
          <ac:chgData name="Samantha Petro" userId="8f4acefd-4301-4cb8-8056-27c23e6b1ed1" providerId="ADAL" clId="{0C450AD5-5439-4309-B1C6-468C52CC9B36}" dt="2024-03-25T22:05:32.928" v="2701" actId="13822"/>
          <ac:cxnSpMkLst>
            <pc:docMk/>
            <pc:sldMk cId="0" sldId="274"/>
            <ac:cxnSpMk id="27" creationId="{2C94A916-0277-CD3D-30C4-CEE29A304D31}"/>
          </ac:cxnSpMkLst>
        </pc:cxnChg>
        <pc:cxnChg chg="add mod">
          <ac:chgData name="Samantha Petro" userId="8f4acefd-4301-4cb8-8056-27c23e6b1ed1" providerId="ADAL" clId="{0C450AD5-5439-4309-B1C6-468C52CC9B36}" dt="2024-03-25T22:06:03.827" v="2717" actId="13822"/>
          <ac:cxnSpMkLst>
            <pc:docMk/>
            <pc:sldMk cId="0" sldId="274"/>
            <ac:cxnSpMk id="30" creationId="{81AB1B61-1ABC-42B2-CF13-C7EB9FE90531}"/>
          </ac:cxnSpMkLst>
        </pc:cxnChg>
      </pc:sldChg>
      <pc:sldChg chg="del">
        <pc:chgData name="Samantha Petro" userId="8f4acefd-4301-4cb8-8056-27c23e6b1ed1" providerId="ADAL" clId="{0C450AD5-5439-4309-B1C6-468C52CC9B36}" dt="2024-03-25T20:27:55.252" v="628" actId="47"/>
        <pc:sldMkLst>
          <pc:docMk/>
          <pc:sldMk cId="0" sldId="275"/>
        </pc:sldMkLst>
      </pc:sldChg>
      <pc:sldChg chg="addSp delSp modSp mod">
        <pc:chgData name="Samantha Petro" userId="8f4acefd-4301-4cb8-8056-27c23e6b1ed1" providerId="ADAL" clId="{0C450AD5-5439-4309-B1C6-468C52CC9B36}" dt="2024-03-27T20:51:00.688" v="6767" actId="1076"/>
        <pc:sldMkLst>
          <pc:docMk/>
          <pc:sldMk cId="0" sldId="276"/>
        </pc:sldMkLst>
        <pc:spChg chg="add mod">
          <ac:chgData name="Samantha Petro" userId="8f4acefd-4301-4cb8-8056-27c23e6b1ed1" providerId="ADAL" clId="{0C450AD5-5439-4309-B1C6-468C52CC9B36}" dt="2024-03-27T20:51:00.688" v="6767" actId="1076"/>
          <ac:spMkLst>
            <pc:docMk/>
            <pc:sldMk cId="0" sldId="276"/>
            <ac:spMk id="4" creationId="{5A4CFF63-0E35-49BD-2FF1-E8DDE9CC604C}"/>
          </ac:spMkLst>
        </pc:spChg>
        <pc:spChg chg="mod">
          <ac:chgData name="Samantha Petro" userId="8f4acefd-4301-4cb8-8056-27c23e6b1ed1" providerId="ADAL" clId="{0C450AD5-5439-4309-B1C6-468C52CC9B36}" dt="2024-03-27T20:50:06.735" v="6720" actId="14100"/>
          <ac:spMkLst>
            <pc:docMk/>
            <pc:sldMk cId="0" sldId="276"/>
            <ac:spMk id="312" creationId="{00000000-0000-0000-0000-000000000000}"/>
          </ac:spMkLst>
        </pc:spChg>
        <pc:picChg chg="add mod">
          <ac:chgData name="Samantha Petro" userId="8f4acefd-4301-4cb8-8056-27c23e6b1ed1" providerId="ADAL" clId="{0C450AD5-5439-4309-B1C6-468C52CC9B36}" dt="2024-03-27T20:50:37.176" v="6724" actId="1076"/>
          <ac:picMkLst>
            <pc:docMk/>
            <pc:sldMk cId="0" sldId="276"/>
            <ac:picMk id="3" creationId="{FC9E2891-F1EE-645A-6D64-DAB10769BA53}"/>
          </ac:picMkLst>
        </pc:picChg>
        <pc:picChg chg="del">
          <ac:chgData name="Samantha Petro" userId="8f4acefd-4301-4cb8-8056-27c23e6b1ed1" providerId="ADAL" clId="{0C450AD5-5439-4309-B1C6-468C52CC9B36}" dt="2024-03-27T20:50:09.399" v="6721" actId="478"/>
          <ac:picMkLst>
            <pc:docMk/>
            <pc:sldMk cId="0" sldId="276"/>
            <ac:picMk id="313" creationId="{00000000-0000-0000-0000-000000000000}"/>
          </ac:picMkLst>
        </pc:picChg>
      </pc:sldChg>
      <pc:sldChg chg="modSp mod ord">
        <pc:chgData name="Samantha Petro" userId="8f4acefd-4301-4cb8-8056-27c23e6b1ed1" providerId="ADAL" clId="{0C450AD5-5439-4309-B1C6-468C52CC9B36}" dt="2024-03-25T21:03:09.088" v="1705" actId="1076"/>
        <pc:sldMkLst>
          <pc:docMk/>
          <pc:sldMk cId="4277218420" sldId="277"/>
        </pc:sldMkLst>
        <pc:spChg chg="mod">
          <ac:chgData name="Samantha Petro" userId="8f4acefd-4301-4cb8-8056-27c23e6b1ed1" providerId="ADAL" clId="{0C450AD5-5439-4309-B1C6-468C52CC9B36}" dt="2024-03-25T21:03:09.088" v="1705" actId="1076"/>
          <ac:spMkLst>
            <pc:docMk/>
            <pc:sldMk cId="4277218420" sldId="277"/>
            <ac:spMk id="8" creationId="{3C68C6D7-6566-7EFF-0CDF-8357A9E8D193}"/>
          </ac:spMkLst>
        </pc:spChg>
      </pc:sldChg>
      <pc:sldChg chg="addSp delSp modSp add mod">
        <pc:chgData name="Samantha Petro" userId="8f4acefd-4301-4cb8-8056-27c23e6b1ed1" providerId="ADAL" clId="{0C450AD5-5439-4309-B1C6-468C52CC9B36}" dt="2024-03-27T17:53:15.352" v="3113" actId="1076"/>
        <pc:sldMkLst>
          <pc:docMk/>
          <pc:sldMk cId="3540621221" sldId="278"/>
        </pc:sldMkLst>
        <pc:spChg chg="add mod">
          <ac:chgData name="Samantha Petro" userId="8f4acefd-4301-4cb8-8056-27c23e6b1ed1" providerId="ADAL" clId="{0C450AD5-5439-4309-B1C6-468C52CC9B36}" dt="2024-03-25T20:58:06.766" v="1428" actId="14100"/>
          <ac:spMkLst>
            <pc:docMk/>
            <pc:sldMk cId="3540621221" sldId="278"/>
            <ac:spMk id="21" creationId="{31017865-F8DF-743C-DD60-90305ABCFDC2}"/>
          </ac:spMkLst>
        </pc:spChg>
        <pc:spChg chg="add mod">
          <ac:chgData name="Samantha Petro" userId="8f4acefd-4301-4cb8-8056-27c23e6b1ed1" providerId="ADAL" clId="{0C450AD5-5439-4309-B1C6-468C52CC9B36}" dt="2024-03-25T20:58:35.974" v="1472" actId="20577"/>
          <ac:spMkLst>
            <pc:docMk/>
            <pc:sldMk cId="3540621221" sldId="278"/>
            <ac:spMk id="26" creationId="{BEDA3FA1-6D2A-5E74-E9D5-26654A9DE2E2}"/>
          </ac:spMkLst>
        </pc:spChg>
        <pc:spChg chg="add mod">
          <ac:chgData name="Samantha Petro" userId="8f4acefd-4301-4cb8-8056-27c23e6b1ed1" providerId="ADAL" clId="{0C450AD5-5439-4309-B1C6-468C52CC9B36}" dt="2024-03-25T20:59:03.182" v="1488" actId="20577"/>
          <ac:spMkLst>
            <pc:docMk/>
            <pc:sldMk cId="3540621221" sldId="278"/>
            <ac:spMk id="29" creationId="{26FE46DC-5DD5-7D0E-B4FD-4A515D7A8D4E}"/>
          </ac:spMkLst>
        </pc:spChg>
        <pc:spChg chg="add mod">
          <ac:chgData name="Samantha Petro" userId="8f4acefd-4301-4cb8-8056-27c23e6b1ed1" providerId="ADAL" clId="{0C450AD5-5439-4309-B1C6-468C52CC9B36}" dt="2024-03-25T21:46:32.982" v="1972" actId="14100"/>
          <ac:spMkLst>
            <pc:docMk/>
            <pc:sldMk cId="3540621221" sldId="278"/>
            <ac:spMk id="32" creationId="{C7E665B7-F7E3-6EE4-D6FE-88DF1162EC36}"/>
          </ac:spMkLst>
        </pc:spChg>
        <pc:spChg chg="add mod">
          <ac:chgData name="Samantha Petro" userId="8f4acefd-4301-4cb8-8056-27c23e6b1ed1" providerId="ADAL" clId="{0C450AD5-5439-4309-B1C6-468C52CC9B36}" dt="2024-03-25T21:01:48.159" v="1701" actId="20577"/>
          <ac:spMkLst>
            <pc:docMk/>
            <pc:sldMk cId="3540621221" sldId="278"/>
            <ac:spMk id="37" creationId="{F4CB8B53-0723-EC00-5B9C-801225A25C4C}"/>
          </ac:spMkLst>
        </pc:spChg>
        <pc:spChg chg="add mod">
          <ac:chgData name="Samantha Petro" userId="8f4acefd-4301-4cb8-8056-27c23e6b1ed1" providerId="ADAL" clId="{0C450AD5-5439-4309-B1C6-468C52CC9B36}" dt="2024-03-26T17:09:38.720" v="2745" actId="14100"/>
          <ac:spMkLst>
            <pc:docMk/>
            <pc:sldMk cId="3540621221" sldId="278"/>
            <ac:spMk id="47" creationId="{90E25F1A-72AA-8B91-F95E-44D646DF3396}"/>
          </ac:spMkLst>
        </pc:spChg>
        <pc:spChg chg="mod">
          <ac:chgData name="Samantha Petro" userId="8f4acefd-4301-4cb8-8056-27c23e6b1ed1" providerId="ADAL" clId="{0C450AD5-5439-4309-B1C6-468C52CC9B36}" dt="2024-03-27T17:53:15.352" v="3113" actId="1076"/>
          <ac:spMkLst>
            <pc:docMk/>
            <pc:sldMk cId="3540621221" sldId="278"/>
            <ac:spMk id="157" creationId="{00000000-0000-0000-0000-000000000000}"/>
          </ac:spMkLst>
        </pc:spChg>
        <pc:spChg chg="mod">
          <ac:chgData name="Samantha Petro" userId="8f4acefd-4301-4cb8-8056-27c23e6b1ed1" providerId="ADAL" clId="{0C450AD5-5439-4309-B1C6-468C52CC9B36}" dt="2024-03-27T17:53:15.352" v="3113" actId="1076"/>
          <ac:spMkLst>
            <pc:docMk/>
            <pc:sldMk cId="3540621221" sldId="278"/>
            <ac:spMk id="158" creationId="{00000000-0000-0000-0000-000000000000}"/>
          </ac:spMkLst>
        </pc:spChg>
        <pc:picChg chg="add del mod">
          <ac:chgData name="Samantha Petro" userId="8f4acefd-4301-4cb8-8056-27c23e6b1ed1" providerId="ADAL" clId="{0C450AD5-5439-4309-B1C6-468C52CC9B36}" dt="2024-03-25T21:45:47.486" v="1963" actId="478"/>
          <ac:picMkLst>
            <pc:docMk/>
            <pc:sldMk cId="3540621221" sldId="278"/>
            <ac:picMk id="3" creationId="{6B534258-6572-A26F-CF0B-83B8682E464F}"/>
          </ac:picMkLst>
        </pc:picChg>
        <pc:picChg chg="del">
          <ac:chgData name="Samantha Petro" userId="8f4acefd-4301-4cb8-8056-27c23e6b1ed1" providerId="ADAL" clId="{0C450AD5-5439-4309-B1C6-468C52CC9B36}" dt="2024-03-25T16:42:38.630" v="220" actId="478"/>
          <ac:picMkLst>
            <pc:docMk/>
            <pc:sldMk cId="3540621221" sldId="278"/>
            <ac:picMk id="5" creationId="{7F5C19A7-3507-06E9-6346-933BFF309B7C}"/>
          </ac:picMkLst>
        </pc:picChg>
        <pc:picChg chg="add del mod">
          <ac:chgData name="Samantha Petro" userId="8f4acefd-4301-4cb8-8056-27c23e6b1ed1" providerId="ADAL" clId="{0C450AD5-5439-4309-B1C6-468C52CC9B36}" dt="2024-03-25T20:52:07.368" v="1363" actId="478"/>
          <ac:picMkLst>
            <pc:docMk/>
            <pc:sldMk cId="3540621221" sldId="278"/>
            <ac:picMk id="6" creationId="{080A077C-446C-FA7D-F819-E72D17132236}"/>
          </ac:picMkLst>
        </pc:picChg>
        <pc:picChg chg="del">
          <ac:chgData name="Samantha Petro" userId="8f4acefd-4301-4cb8-8056-27c23e6b1ed1" providerId="ADAL" clId="{0C450AD5-5439-4309-B1C6-468C52CC9B36}" dt="2024-03-25T16:42:38.630" v="220" actId="478"/>
          <ac:picMkLst>
            <pc:docMk/>
            <pc:sldMk cId="3540621221" sldId="278"/>
            <ac:picMk id="7" creationId="{831C3D34-6407-BBE2-8683-70784DAF3475}"/>
          </ac:picMkLst>
        </pc:picChg>
        <pc:picChg chg="del">
          <ac:chgData name="Samantha Petro" userId="8f4acefd-4301-4cb8-8056-27c23e6b1ed1" providerId="ADAL" clId="{0C450AD5-5439-4309-B1C6-468C52CC9B36}" dt="2024-03-25T16:42:38.630" v="220" actId="478"/>
          <ac:picMkLst>
            <pc:docMk/>
            <pc:sldMk cId="3540621221" sldId="278"/>
            <ac:picMk id="9" creationId="{390AACF7-52F3-B4F6-78C8-F1B03203E8BB}"/>
          </ac:picMkLst>
        </pc:picChg>
        <pc:picChg chg="add mod">
          <ac:chgData name="Samantha Petro" userId="8f4acefd-4301-4cb8-8056-27c23e6b1ed1" providerId="ADAL" clId="{0C450AD5-5439-4309-B1C6-468C52CC9B36}" dt="2024-03-25T20:52:13.048" v="1366" actId="1076"/>
          <ac:picMkLst>
            <pc:docMk/>
            <pc:sldMk cId="3540621221" sldId="278"/>
            <ac:picMk id="10" creationId="{41A2532C-474D-11EC-5D56-E03BD82AEDFA}"/>
          </ac:picMkLst>
        </pc:picChg>
        <pc:picChg chg="add del">
          <ac:chgData name="Samantha Petro" userId="8f4acefd-4301-4cb8-8056-27c23e6b1ed1" providerId="ADAL" clId="{0C450AD5-5439-4309-B1C6-468C52CC9B36}" dt="2024-03-25T20:53:12.194" v="1368" actId="478"/>
          <ac:picMkLst>
            <pc:docMk/>
            <pc:sldMk cId="3540621221" sldId="278"/>
            <ac:picMk id="12" creationId="{1C838743-0F5B-4F8A-17B4-94B1BD61B93C}"/>
          </ac:picMkLst>
        </pc:picChg>
        <pc:picChg chg="add mod modCrop">
          <ac:chgData name="Samantha Petro" userId="8f4acefd-4301-4cb8-8056-27c23e6b1ed1" providerId="ADAL" clId="{0C450AD5-5439-4309-B1C6-468C52CC9B36}" dt="2024-03-25T20:53:47.769" v="1375" actId="14100"/>
          <ac:picMkLst>
            <pc:docMk/>
            <pc:sldMk cId="3540621221" sldId="278"/>
            <ac:picMk id="14" creationId="{0C012A3E-6F09-D8BC-D4DA-E1EB06F0D60C}"/>
          </ac:picMkLst>
        </pc:picChg>
        <pc:picChg chg="add mod modCrop">
          <ac:chgData name="Samantha Petro" userId="8f4acefd-4301-4cb8-8056-27c23e6b1ed1" providerId="ADAL" clId="{0C450AD5-5439-4309-B1C6-468C52CC9B36}" dt="2024-03-25T21:46:37.813" v="1973" actId="1076"/>
          <ac:picMkLst>
            <pc:docMk/>
            <pc:sldMk cId="3540621221" sldId="278"/>
            <ac:picMk id="18" creationId="{CA932027-A768-8B73-923E-07DE243F9C0F}"/>
          </ac:picMkLst>
        </pc:picChg>
        <pc:picChg chg="add del mod">
          <ac:chgData name="Samantha Petro" userId="8f4acefd-4301-4cb8-8056-27c23e6b1ed1" providerId="ADAL" clId="{0C450AD5-5439-4309-B1C6-468C52CC9B36}" dt="2024-03-25T21:45:53.430" v="1967" actId="478"/>
          <ac:picMkLst>
            <pc:docMk/>
            <pc:sldMk cId="3540621221" sldId="278"/>
            <ac:picMk id="41" creationId="{88A48F58-D6BA-7065-1390-40710A02CAB7}"/>
          </ac:picMkLst>
        </pc:picChg>
        <pc:picChg chg="add mod ord">
          <ac:chgData name="Samantha Petro" userId="8f4acefd-4301-4cb8-8056-27c23e6b1ed1" providerId="ADAL" clId="{0C450AD5-5439-4309-B1C6-468C52CC9B36}" dt="2024-03-25T21:46:22.071" v="1970" actId="167"/>
          <ac:picMkLst>
            <pc:docMk/>
            <pc:sldMk cId="3540621221" sldId="278"/>
            <ac:picMk id="43" creationId="{02A945A3-60A2-0BB0-F4F1-DFBEE15DA462}"/>
          </ac:picMkLst>
        </pc:picChg>
        <pc:cxnChg chg="add mod">
          <ac:chgData name="Samantha Petro" userId="8f4acefd-4301-4cb8-8056-27c23e6b1ed1" providerId="ADAL" clId="{0C450AD5-5439-4309-B1C6-468C52CC9B36}" dt="2024-03-25T20:56:22.904" v="1393" actId="13822"/>
          <ac:cxnSpMkLst>
            <pc:docMk/>
            <pc:sldMk cId="3540621221" sldId="278"/>
            <ac:cxnSpMk id="16" creationId="{2B4B147C-9C01-75D3-02F7-E86DB5D5CC4C}"/>
          </ac:cxnSpMkLst>
        </pc:cxnChg>
        <pc:cxnChg chg="add mod">
          <ac:chgData name="Samantha Petro" userId="8f4acefd-4301-4cb8-8056-27c23e6b1ed1" providerId="ADAL" clId="{0C450AD5-5439-4309-B1C6-468C52CC9B36}" dt="2024-03-25T21:46:40.661" v="1974" actId="14100"/>
          <ac:cxnSpMkLst>
            <pc:docMk/>
            <pc:sldMk cId="3540621221" sldId="278"/>
            <ac:cxnSpMk id="20" creationId="{EA216959-DC61-C507-87B5-83C626D3C0CD}"/>
          </ac:cxnSpMkLst>
        </pc:cxnChg>
        <pc:cxnChg chg="add mod">
          <ac:chgData name="Samantha Petro" userId="8f4acefd-4301-4cb8-8056-27c23e6b1ed1" providerId="ADAL" clId="{0C450AD5-5439-4309-B1C6-468C52CC9B36}" dt="2024-03-25T20:58:14.078" v="1429" actId="13822"/>
          <ac:cxnSpMkLst>
            <pc:docMk/>
            <pc:sldMk cId="3540621221" sldId="278"/>
            <ac:cxnSpMk id="23" creationId="{87758801-80D8-1650-CCAA-0CF5E4851668}"/>
          </ac:cxnSpMkLst>
        </pc:cxnChg>
        <pc:cxnChg chg="add mod">
          <ac:chgData name="Samantha Petro" userId="8f4acefd-4301-4cb8-8056-27c23e6b1ed1" providerId="ADAL" clId="{0C450AD5-5439-4309-B1C6-468C52CC9B36}" dt="2024-03-25T20:58:48.223" v="1474" actId="13822"/>
          <ac:cxnSpMkLst>
            <pc:docMk/>
            <pc:sldMk cId="3540621221" sldId="278"/>
            <ac:cxnSpMk id="28" creationId="{271A2A07-F3E0-6BE6-413B-76ADB1CC8632}"/>
          </ac:cxnSpMkLst>
        </pc:cxnChg>
        <pc:cxnChg chg="add mod">
          <ac:chgData name="Samantha Petro" userId="8f4acefd-4301-4cb8-8056-27c23e6b1ed1" providerId="ADAL" clId="{0C450AD5-5439-4309-B1C6-468C52CC9B36}" dt="2024-03-25T20:59:18.424" v="1490" actId="13822"/>
          <ac:cxnSpMkLst>
            <pc:docMk/>
            <pc:sldMk cId="3540621221" sldId="278"/>
            <ac:cxnSpMk id="31" creationId="{23FFFC6D-2134-86C5-55AD-7F8C7BE14AD1}"/>
          </ac:cxnSpMkLst>
        </pc:cxnChg>
        <pc:cxnChg chg="add mod">
          <ac:chgData name="Samantha Petro" userId="8f4acefd-4301-4cb8-8056-27c23e6b1ed1" providerId="ADAL" clId="{0C450AD5-5439-4309-B1C6-468C52CC9B36}" dt="2024-03-25T21:46:32.982" v="1972" actId="14100"/>
          <ac:cxnSpMkLst>
            <pc:docMk/>
            <pc:sldMk cId="3540621221" sldId="278"/>
            <ac:cxnSpMk id="34" creationId="{467A5261-4A72-D063-600C-F3CBFA9DDE8D}"/>
          </ac:cxnSpMkLst>
        </pc:cxnChg>
        <pc:cxnChg chg="add mod">
          <ac:chgData name="Samantha Petro" userId="8f4acefd-4301-4cb8-8056-27c23e6b1ed1" providerId="ADAL" clId="{0C450AD5-5439-4309-B1C6-468C52CC9B36}" dt="2024-03-25T21:01:59.749" v="1704" actId="13822"/>
          <ac:cxnSpMkLst>
            <pc:docMk/>
            <pc:sldMk cId="3540621221" sldId="278"/>
            <ac:cxnSpMk id="39" creationId="{36C50D7A-C113-F774-B1D8-5EAB723A41F6}"/>
          </ac:cxnSpMkLst>
        </pc:cxnChg>
      </pc:sldChg>
      <pc:sldChg chg="addSp delSp modSp add mod modNotesTx">
        <pc:chgData name="Samantha Petro" userId="8f4acefd-4301-4cb8-8056-27c23e6b1ed1" providerId="ADAL" clId="{0C450AD5-5439-4309-B1C6-468C52CC9B36}" dt="2024-03-27T21:14:11.597" v="7500" actId="1076"/>
        <pc:sldMkLst>
          <pc:docMk/>
          <pc:sldMk cId="583804960" sldId="279"/>
        </pc:sldMkLst>
        <pc:spChg chg="add del mod">
          <ac:chgData name="Samantha Petro" userId="8f4acefd-4301-4cb8-8056-27c23e6b1ed1" providerId="ADAL" clId="{0C450AD5-5439-4309-B1C6-468C52CC9B36}" dt="2024-03-27T18:41:59.840" v="4929" actId="478"/>
          <ac:spMkLst>
            <pc:docMk/>
            <pc:sldMk cId="583804960" sldId="279"/>
            <ac:spMk id="5" creationId="{AECFC2A2-DFF8-A930-96F6-7BCA4A09B370}"/>
          </ac:spMkLst>
        </pc:spChg>
        <pc:spChg chg="del">
          <ac:chgData name="Samantha Petro" userId="8f4acefd-4301-4cb8-8056-27c23e6b1ed1" providerId="ADAL" clId="{0C450AD5-5439-4309-B1C6-468C52CC9B36}" dt="2024-03-27T18:41:55.502" v="4927" actId="478"/>
          <ac:spMkLst>
            <pc:docMk/>
            <pc:sldMk cId="583804960" sldId="279"/>
            <ac:spMk id="7" creationId="{2B7496DE-BBDD-FBB5-54EA-5F1528CFE41E}"/>
          </ac:spMkLst>
        </pc:spChg>
        <pc:spChg chg="del">
          <ac:chgData name="Samantha Petro" userId="8f4acefd-4301-4cb8-8056-27c23e6b1ed1" providerId="ADAL" clId="{0C450AD5-5439-4309-B1C6-468C52CC9B36}" dt="2024-03-27T18:41:55.502" v="4927" actId="478"/>
          <ac:spMkLst>
            <pc:docMk/>
            <pc:sldMk cId="583804960" sldId="279"/>
            <ac:spMk id="8" creationId="{D99B7A26-79DD-951D-863C-37EAD37289FA}"/>
          </ac:spMkLst>
        </pc:spChg>
        <pc:spChg chg="add del mod">
          <ac:chgData name="Samantha Petro" userId="8f4acefd-4301-4cb8-8056-27c23e6b1ed1" providerId="ADAL" clId="{0C450AD5-5439-4309-B1C6-468C52CC9B36}" dt="2024-03-27T18:41:58.061" v="4928" actId="478"/>
          <ac:spMkLst>
            <pc:docMk/>
            <pc:sldMk cId="583804960" sldId="279"/>
            <ac:spMk id="11" creationId="{DA39DF78-D168-8992-1126-C23C76B5E207}"/>
          </ac:spMkLst>
        </pc:spChg>
        <pc:spChg chg="del">
          <ac:chgData name="Samantha Petro" userId="8f4acefd-4301-4cb8-8056-27c23e6b1ed1" providerId="ADAL" clId="{0C450AD5-5439-4309-B1C6-468C52CC9B36}" dt="2024-03-27T18:41:55.502" v="4927" actId="478"/>
          <ac:spMkLst>
            <pc:docMk/>
            <pc:sldMk cId="583804960" sldId="279"/>
            <ac:spMk id="13" creationId="{D4633A36-5BE5-001B-A823-EDCFCD34CAA1}"/>
          </ac:spMkLst>
        </pc:spChg>
        <pc:spChg chg="del">
          <ac:chgData name="Samantha Petro" userId="8f4acefd-4301-4cb8-8056-27c23e6b1ed1" providerId="ADAL" clId="{0C450AD5-5439-4309-B1C6-468C52CC9B36}" dt="2024-03-27T18:41:55.502" v="4927" actId="478"/>
          <ac:spMkLst>
            <pc:docMk/>
            <pc:sldMk cId="583804960" sldId="279"/>
            <ac:spMk id="17" creationId="{F444055D-658E-358E-F768-D176E0DB4A92}"/>
          </ac:spMkLst>
        </pc:spChg>
        <pc:spChg chg="add del mod">
          <ac:chgData name="Samantha Petro" userId="8f4acefd-4301-4cb8-8056-27c23e6b1ed1" providerId="ADAL" clId="{0C450AD5-5439-4309-B1C6-468C52CC9B36}" dt="2024-03-27T18:42:06.784" v="4931" actId="478"/>
          <ac:spMkLst>
            <pc:docMk/>
            <pc:sldMk cId="583804960" sldId="279"/>
            <ac:spMk id="20" creationId="{9050190C-5A18-3458-2813-6971738B6EE2}"/>
          </ac:spMkLst>
        </pc:spChg>
        <pc:spChg chg="del">
          <ac:chgData name="Samantha Petro" userId="8f4acefd-4301-4cb8-8056-27c23e6b1ed1" providerId="ADAL" clId="{0C450AD5-5439-4309-B1C6-468C52CC9B36}" dt="2024-03-27T18:41:55.502" v="4927" actId="478"/>
          <ac:spMkLst>
            <pc:docMk/>
            <pc:sldMk cId="583804960" sldId="279"/>
            <ac:spMk id="25" creationId="{237F064D-43DD-4888-EFFC-EF2985A1D389}"/>
          </ac:spMkLst>
        </pc:spChg>
        <pc:spChg chg="del">
          <ac:chgData name="Samantha Petro" userId="8f4acefd-4301-4cb8-8056-27c23e6b1ed1" providerId="ADAL" clId="{0C450AD5-5439-4309-B1C6-468C52CC9B36}" dt="2024-03-27T18:41:55.502" v="4927" actId="478"/>
          <ac:spMkLst>
            <pc:docMk/>
            <pc:sldMk cId="583804960" sldId="279"/>
            <ac:spMk id="28" creationId="{104AC286-4BC2-2921-C481-56E4AF8736A1}"/>
          </ac:spMkLst>
        </pc:spChg>
        <pc:spChg chg="add mod">
          <ac:chgData name="Samantha Petro" userId="8f4acefd-4301-4cb8-8056-27c23e6b1ed1" providerId="ADAL" clId="{0C450AD5-5439-4309-B1C6-468C52CC9B36}" dt="2024-03-27T18:56:18.904" v="5339" actId="1076"/>
          <ac:spMkLst>
            <pc:docMk/>
            <pc:sldMk cId="583804960" sldId="279"/>
            <ac:spMk id="34" creationId="{A1C8659C-CB50-E46A-DFEA-18C14EB2B66B}"/>
          </ac:spMkLst>
        </pc:spChg>
        <pc:spChg chg="add mod">
          <ac:chgData name="Samantha Petro" userId="8f4acefd-4301-4cb8-8056-27c23e6b1ed1" providerId="ADAL" clId="{0C450AD5-5439-4309-B1C6-468C52CC9B36}" dt="2024-03-27T18:51:10.080" v="5025" actId="20577"/>
          <ac:spMkLst>
            <pc:docMk/>
            <pc:sldMk cId="583804960" sldId="279"/>
            <ac:spMk id="35" creationId="{61840025-EC46-469E-352D-1E3A1ABE942E}"/>
          </ac:spMkLst>
        </pc:spChg>
        <pc:spChg chg="add mod">
          <ac:chgData name="Samantha Petro" userId="8f4acefd-4301-4cb8-8056-27c23e6b1ed1" providerId="ADAL" clId="{0C450AD5-5439-4309-B1C6-468C52CC9B36}" dt="2024-03-27T18:53:08.070" v="5193" actId="1076"/>
          <ac:spMkLst>
            <pc:docMk/>
            <pc:sldMk cId="583804960" sldId="279"/>
            <ac:spMk id="38" creationId="{9E2C69AB-C0DF-4C09-BE12-AFA0D14532BB}"/>
          </ac:spMkLst>
        </pc:spChg>
        <pc:spChg chg="add mod">
          <ac:chgData name="Samantha Petro" userId="8f4acefd-4301-4cb8-8056-27c23e6b1ed1" providerId="ADAL" clId="{0C450AD5-5439-4309-B1C6-468C52CC9B36}" dt="2024-03-27T18:53:14.790" v="5196" actId="1076"/>
          <ac:spMkLst>
            <pc:docMk/>
            <pc:sldMk cId="583804960" sldId="279"/>
            <ac:spMk id="45" creationId="{295A5400-D39E-8A7E-E047-346063DB9FCE}"/>
          </ac:spMkLst>
        </pc:spChg>
        <pc:spChg chg="add mod">
          <ac:chgData name="Samantha Petro" userId="8f4acefd-4301-4cb8-8056-27c23e6b1ed1" providerId="ADAL" clId="{0C450AD5-5439-4309-B1C6-468C52CC9B36}" dt="2024-03-27T18:56:45.377" v="5342" actId="1076"/>
          <ac:spMkLst>
            <pc:docMk/>
            <pc:sldMk cId="583804960" sldId="279"/>
            <ac:spMk id="54" creationId="{78DB384A-BDDA-E375-A58D-0AB39CFC0965}"/>
          </ac:spMkLst>
        </pc:spChg>
        <pc:spChg chg="add mod">
          <ac:chgData name="Samantha Petro" userId="8f4acefd-4301-4cb8-8056-27c23e6b1ed1" providerId="ADAL" clId="{0C450AD5-5439-4309-B1C6-468C52CC9B36}" dt="2024-03-27T18:54:47.264" v="5262" actId="1076"/>
          <ac:spMkLst>
            <pc:docMk/>
            <pc:sldMk cId="583804960" sldId="279"/>
            <ac:spMk id="58" creationId="{39D08895-98EF-E6E8-5A66-8D0F43296884}"/>
          </ac:spMkLst>
        </pc:spChg>
        <pc:spChg chg="add mod">
          <ac:chgData name="Samantha Petro" userId="8f4acefd-4301-4cb8-8056-27c23e6b1ed1" providerId="ADAL" clId="{0C450AD5-5439-4309-B1C6-468C52CC9B36}" dt="2024-03-27T18:55:36.488" v="5299" actId="1076"/>
          <ac:spMkLst>
            <pc:docMk/>
            <pc:sldMk cId="583804960" sldId="279"/>
            <ac:spMk id="259" creationId="{E0895458-53A3-C844-CD28-91532A36029B}"/>
          </ac:spMkLst>
        </pc:spChg>
        <pc:spChg chg="add mod">
          <ac:chgData name="Samantha Petro" userId="8f4acefd-4301-4cb8-8056-27c23e6b1ed1" providerId="ADAL" clId="{0C450AD5-5439-4309-B1C6-468C52CC9B36}" dt="2024-03-27T18:57:46.778" v="5364" actId="1076"/>
          <ac:spMkLst>
            <pc:docMk/>
            <pc:sldMk cId="583804960" sldId="279"/>
            <ac:spMk id="265" creationId="{74959D32-7B8F-1189-3C98-66C9A24100D8}"/>
          </ac:spMkLst>
        </pc:spChg>
        <pc:spChg chg="add mod">
          <ac:chgData name="Samantha Petro" userId="8f4acefd-4301-4cb8-8056-27c23e6b1ed1" providerId="ADAL" clId="{0C450AD5-5439-4309-B1C6-468C52CC9B36}" dt="2024-03-27T18:59:19.155" v="5434" actId="1076"/>
          <ac:spMkLst>
            <pc:docMk/>
            <pc:sldMk cId="583804960" sldId="279"/>
            <ac:spMk id="268" creationId="{17DEFE24-C81C-EB7C-0134-60FF1BFB66D4}"/>
          </ac:spMkLst>
        </pc:spChg>
        <pc:spChg chg="add mod">
          <ac:chgData name="Samantha Petro" userId="8f4acefd-4301-4cb8-8056-27c23e6b1ed1" providerId="ADAL" clId="{0C450AD5-5439-4309-B1C6-468C52CC9B36}" dt="2024-03-27T18:59:03.058" v="5431" actId="1076"/>
          <ac:spMkLst>
            <pc:docMk/>
            <pc:sldMk cId="583804960" sldId="279"/>
            <ac:spMk id="271" creationId="{73E91AE3-4043-E569-E00E-D48204732616}"/>
          </ac:spMkLst>
        </pc:spChg>
        <pc:spChg chg="add mod">
          <ac:chgData name="Samantha Petro" userId="8f4acefd-4301-4cb8-8056-27c23e6b1ed1" providerId="ADAL" clId="{0C450AD5-5439-4309-B1C6-468C52CC9B36}" dt="2024-03-27T18:59:46.468" v="5474" actId="1076"/>
          <ac:spMkLst>
            <pc:docMk/>
            <pc:sldMk cId="583804960" sldId="279"/>
            <ac:spMk id="274" creationId="{3E689EE6-4B75-CC21-AE70-80F2332A3F1C}"/>
          </ac:spMkLst>
        </pc:spChg>
        <pc:spChg chg="add mod">
          <ac:chgData name="Samantha Petro" userId="8f4acefd-4301-4cb8-8056-27c23e6b1ed1" providerId="ADAL" clId="{0C450AD5-5439-4309-B1C6-468C52CC9B36}" dt="2024-03-27T19:00:11.612" v="5495" actId="1076"/>
          <ac:spMkLst>
            <pc:docMk/>
            <pc:sldMk cId="583804960" sldId="279"/>
            <ac:spMk id="277" creationId="{0D307375-DCF0-59B8-882C-0C20363EDF39}"/>
          </ac:spMkLst>
        </pc:spChg>
        <pc:spChg chg="add del">
          <ac:chgData name="Samantha Petro" userId="8f4acefd-4301-4cb8-8056-27c23e6b1ed1" providerId="ADAL" clId="{0C450AD5-5439-4309-B1C6-468C52CC9B36}" dt="2024-03-27T20:02:11.143" v="5501" actId="22"/>
          <ac:spMkLst>
            <pc:docMk/>
            <pc:sldMk cId="583804960" sldId="279"/>
            <ac:spMk id="283" creationId="{DCAC4A92-24ED-B633-2158-7CDDC22AA562}"/>
          </ac:spMkLst>
        </pc:spChg>
        <pc:spChg chg="add mod">
          <ac:chgData name="Samantha Petro" userId="8f4acefd-4301-4cb8-8056-27c23e6b1ed1" providerId="ADAL" clId="{0C450AD5-5439-4309-B1C6-468C52CC9B36}" dt="2024-03-27T20:02:38.540" v="5531" actId="1076"/>
          <ac:spMkLst>
            <pc:docMk/>
            <pc:sldMk cId="583804960" sldId="279"/>
            <ac:spMk id="284" creationId="{0B328973-211F-2558-8AD0-796E227A3BD7}"/>
          </ac:spMkLst>
        </pc:spChg>
        <pc:spChg chg="add mod">
          <ac:chgData name="Samantha Petro" userId="8f4acefd-4301-4cb8-8056-27c23e6b1ed1" providerId="ADAL" clId="{0C450AD5-5439-4309-B1C6-468C52CC9B36}" dt="2024-03-27T20:03:04.629" v="5561" actId="313"/>
          <ac:spMkLst>
            <pc:docMk/>
            <pc:sldMk cId="583804960" sldId="279"/>
            <ac:spMk id="287" creationId="{88BC411F-E276-A750-A7BB-211170CE4F7D}"/>
          </ac:spMkLst>
        </pc:spChg>
        <pc:spChg chg="add mod">
          <ac:chgData name="Samantha Petro" userId="8f4acefd-4301-4cb8-8056-27c23e6b1ed1" providerId="ADAL" clId="{0C450AD5-5439-4309-B1C6-468C52CC9B36}" dt="2024-03-27T20:03:35.277" v="5585" actId="1076"/>
          <ac:spMkLst>
            <pc:docMk/>
            <pc:sldMk cId="583804960" sldId="279"/>
            <ac:spMk id="290" creationId="{43B1DA03-A384-D47C-834D-D58CB2777E5E}"/>
          </ac:spMkLst>
        </pc:spChg>
        <pc:spChg chg="mod">
          <ac:chgData name="Samantha Petro" userId="8f4acefd-4301-4cb8-8056-27c23e6b1ed1" providerId="ADAL" clId="{0C450AD5-5439-4309-B1C6-468C52CC9B36}" dt="2024-03-27T18:49:34.653" v="4958" actId="1076"/>
          <ac:spMkLst>
            <pc:docMk/>
            <pc:sldMk cId="583804960" sldId="279"/>
            <ac:spMk id="293" creationId="{00000000-0000-0000-0000-000000000000}"/>
          </ac:spMkLst>
        </pc:spChg>
        <pc:spChg chg="del">
          <ac:chgData name="Samantha Petro" userId="8f4acefd-4301-4cb8-8056-27c23e6b1ed1" providerId="ADAL" clId="{0C450AD5-5439-4309-B1C6-468C52CC9B36}" dt="2024-03-27T18:41:55.502" v="4927" actId="478"/>
          <ac:spMkLst>
            <pc:docMk/>
            <pc:sldMk cId="583804960" sldId="279"/>
            <ac:spMk id="294" creationId="{00000000-0000-0000-0000-000000000000}"/>
          </ac:spMkLst>
        </pc:spChg>
        <pc:spChg chg="del">
          <ac:chgData name="Samantha Petro" userId="8f4acefd-4301-4cb8-8056-27c23e6b1ed1" providerId="ADAL" clId="{0C450AD5-5439-4309-B1C6-468C52CC9B36}" dt="2024-03-27T18:41:55.502" v="4927" actId="478"/>
          <ac:spMkLst>
            <pc:docMk/>
            <pc:sldMk cId="583804960" sldId="279"/>
            <ac:spMk id="296" creationId="{00000000-0000-0000-0000-000000000000}"/>
          </ac:spMkLst>
        </pc:spChg>
        <pc:spChg chg="del">
          <ac:chgData name="Samantha Petro" userId="8f4acefd-4301-4cb8-8056-27c23e6b1ed1" providerId="ADAL" clId="{0C450AD5-5439-4309-B1C6-468C52CC9B36}" dt="2024-03-27T18:42:04.667" v="4930" actId="478"/>
          <ac:spMkLst>
            <pc:docMk/>
            <pc:sldMk cId="583804960" sldId="279"/>
            <ac:spMk id="298" creationId="{00000000-0000-0000-0000-000000000000}"/>
          </ac:spMkLst>
        </pc:spChg>
        <pc:spChg chg="add mod">
          <ac:chgData name="Samantha Petro" userId="8f4acefd-4301-4cb8-8056-27c23e6b1ed1" providerId="ADAL" clId="{0C450AD5-5439-4309-B1C6-468C52CC9B36}" dt="2024-03-27T21:14:11.597" v="7500" actId="1076"/>
          <ac:spMkLst>
            <pc:docMk/>
            <pc:sldMk cId="583804960" sldId="279"/>
            <ac:spMk id="299" creationId="{B140A971-A05A-0085-77B8-578C3EA72300}"/>
          </ac:spMkLst>
        </pc:spChg>
        <pc:spChg chg="add mod">
          <ac:chgData name="Samantha Petro" userId="8f4acefd-4301-4cb8-8056-27c23e6b1ed1" providerId="ADAL" clId="{0C450AD5-5439-4309-B1C6-468C52CC9B36}" dt="2024-03-27T20:05:07.638" v="5698" actId="1076"/>
          <ac:spMkLst>
            <pc:docMk/>
            <pc:sldMk cId="583804960" sldId="279"/>
            <ac:spMk id="302" creationId="{359654E6-1E74-0DE3-861B-E99EF587EF42}"/>
          </ac:spMkLst>
        </pc:spChg>
        <pc:spChg chg="add mod">
          <ac:chgData name="Samantha Petro" userId="8f4acefd-4301-4cb8-8056-27c23e6b1ed1" providerId="ADAL" clId="{0C450AD5-5439-4309-B1C6-468C52CC9B36}" dt="2024-03-27T20:08:38.060" v="5722" actId="113"/>
          <ac:spMkLst>
            <pc:docMk/>
            <pc:sldMk cId="583804960" sldId="279"/>
            <ac:spMk id="305" creationId="{D3F8363F-F274-8BA2-9EEB-AB45C00FD07C}"/>
          </ac:spMkLst>
        </pc:spChg>
        <pc:picChg chg="del">
          <ac:chgData name="Samantha Petro" userId="8f4acefd-4301-4cb8-8056-27c23e6b1ed1" providerId="ADAL" clId="{0C450AD5-5439-4309-B1C6-468C52CC9B36}" dt="2024-03-27T18:41:55.502" v="4927" actId="478"/>
          <ac:picMkLst>
            <pc:docMk/>
            <pc:sldMk cId="583804960" sldId="279"/>
            <ac:picMk id="4" creationId="{4AE6A9B9-E74B-20E4-0824-E9E6376A99BF}"/>
          </ac:picMkLst>
        </pc:picChg>
        <pc:picChg chg="del">
          <ac:chgData name="Samantha Petro" userId="8f4acefd-4301-4cb8-8056-27c23e6b1ed1" providerId="ADAL" clId="{0C450AD5-5439-4309-B1C6-468C52CC9B36}" dt="2024-03-27T18:41:55.502" v="4927" actId="478"/>
          <ac:picMkLst>
            <pc:docMk/>
            <pc:sldMk cId="583804960" sldId="279"/>
            <ac:picMk id="9" creationId="{CEB0398F-5D2F-FECA-36E8-9012E8310652}"/>
          </ac:picMkLst>
        </pc:picChg>
        <pc:picChg chg="del">
          <ac:chgData name="Samantha Petro" userId="8f4acefd-4301-4cb8-8056-27c23e6b1ed1" providerId="ADAL" clId="{0C450AD5-5439-4309-B1C6-468C52CC9B36}" dt="2024-03-27T18:41:55.502" v="4927" actId="478"/>
          <ac:picMkLst>
            <pc:docMk/>
            <pc:sldMk cId="583804960" sldId="279"/>
            <ac:picMk id="14" creationId="{084991C5-760C-EB41-812C-B62240981E9B}"/>
          </ac:picMkLst>
        </pc:picChg>
        <pc:picChg chg="del">
          <ac:chgData name="Samantha Petro" userId="8f4acefd-4301-4cb8-8056-27c23e6b1ed1" providerId="ADAL" clId="{0C450AD5-5439-4309-B1C6-468C52CC9B36}" dt="2024-03-27T18:41:55.502" v="4927" actId="478"/>
          <ac:picMkLst>
            <pc:docMk/>
            <pc:sldMk cId="583804960" sldId="279"/>
            <ac:picMk id="18" creationId="{E7A2E024-EF20-5439-1AD6-E6FA89679B93}"/>
          </ac:picMkLst>
        </pc:picChg>
        <pc:picChg chg="add mod">
          <ac:chgData name="Samantha Petro" userId="8f4acefd-4301-4cb8-8056-27c23e6b1ed1" providerId="ADAL" clId="{0C450AD5-5439-4309-B1C6-468C52CC9B36}" dt="2024-03-27T18:49:43.402" v="4962" actId="1076"/>
          <ac:picMkLst>
            <pc:docMk/>
            <pc:sldMk cId="583804960" sldId="279"/>
            <ac:picMk id="22" creationId="{0D5BBA2D-D9D0-573E-AF26-86E9B7C3228E}"/>
          </ac:picMkLst>
        </pc:picChg>
        <pc:picChg chg="add del mod">
          <ac:chgData name="Samantha Petro" userId="8f4acefd-4301-4cb8-8056-27c23e6b1ed1" providerId="ADAL" clId="{0C450AD5-5439-4309-B1C6-468C52CC9B36}" dt="2024-03-27T18:46:38.108" v="4938" actId="478"/>
          <ac:picMkLst>
            <pc:docMk/>
            <pc:sldMk cId="583804960" sldId="279"/>
            <ac:picMk id="26" creationId="{9196409B-574E-4C7F-4E11-97CCA29B2A73}"/>
          </ac:picMkLst>
        </pc:picChg>
        <pc:picChg chg="add del mod">
          <ac:chgData name="Samantha Petro" userId="8f4acefd-4301-4cb8-8056-27c23e6b1ed1" providerId="ADAL" clId="{0C450AD5-5439-4309-B1C6-468C52CC9B36}" dt="2024-03-27T18:49:18.634" v="4954" actId="478"/>
          <ac:picMkLst>
            <pc:docMk/>
            <pc:sldMk cId="583804960" sldId="279"/>
            <ac:picMk id="31" creationId="{809EE471-AA5F-6EC7-91DC-0A0295E0E971}"/>
          </ac:picMkLst>
        </pc:picChg>
        <pc:picChg chg="add mod">
          <ac:chgData name="Samantha Petro" userId="8f4acefd-4301-4cb8-8056-27c23e6b1ed1" providerId="ADAL" clId="{0C450AD5-5439-4309-B1C6-468C52CC9B36}" dt="2024-03-27T18:53:05.287" v="5192" actId="1076"/>
          <ac:picMkLst>
            <pc:docMk/>
            <pc:sldMk cId="583804960" sldId="279"/>
            <ac:picMk id="33" creationId="{1E2DAFB4-4455-ADCB-7537-23CFEDC50985}"/>
          </ac:picMkLst>
        </pc:picChg>
        <pc:cxnChg chg="del">
          <ac:chgData name="Samantha Petro" userId="8f4acefd-4301-4cb8-8056-27c23e6b1ed1" providerId="ADAL" clId="{0C450AD5-5439-4309-B1C6-468C52CC9B36}" dt="2024-03-27T18:41:55.502" v="4927" actId="478"/>
          <ac:cxnSpMkLst>
            <pc:docMk/>
            <pc:sldMk cId="583804960" sldId="279"/>
            <ac:cxnSpMk id="3" creationId="{D8EFA9EA-00F3-09E4-B384-7BC2AD86F025}"/>
          </ac:cxnSpMkLst>
        </pc:cxnChg>
        <pc:cxnChg chg="del">
          <ac:chgData name="Samantha Petro" userId="8f4acefd-4301-4cb8-8056-27c23e6b1ed1" providerId="ADAL" clId="{0C450AD5-5439-4309-B1C6-468C52CC9B36}" dt="2024-03-27T18:41:55.502" v="4927" actId="478"/>
          <ac:cxnSpMkLst>
            <pc:docMk/>
            <pc:sldMk cId="583804960" sldId="279"/>
            <ac:cxnSpMk id="10" creationId="{950027BE-2F6D-C964-3F36-78F99D89FE50}"/>
          </ac:cxnSpMkLst>
        </pc:cxnChg>
        <pc:cxnChg chg="del">
          <ac:chgData name="Samantha Petro" userId="8f4acefd-4301-4cb8-8056-27c23e6b1ed1" providerId="ADAL" clId="{0C450AD5-5439-4309-B1C6-468C52CC9B36}" dt="2024-03-27T18:41:55.502" v="4927" actId="478"/>
          <ac:cxnSpMkLst>
            <pc:docMk/>
            <pc:sldMk cId="583804960" sldId="279"/>
            <ac:cxnSpMk id="12" creationId="{1073635D-8C80-5032-BAD0-62056D09F4A3}"/>
          </ac:cxnSpMkLst>
        </pc:cxnChg>
        <pc:cxnChg chg="del">
          <ac:chgData name="Samantha Petro" userId="8f4acefd-4301-4cb8-8056-27c23e6b1ed1" providerId="ADAL" clId="{0C450AD5-5439-4309-B1C6-468C52CC9B36}" dt="2024-03-27T18:41:55.502" v="4927" actId="478"/>
          <ac:cxnSpMkLst>
            <pc:docMk/>
            <pc:sldMk cId="583804960" sldId="279"/>
            <ac:cxnSpMk id="15" creationId="{9CE3AA1E-64E5-B20A-C7B8-DCAFDB171559}"/>
          </ac:cxnSpMkLst>
        </pc:cxnChg>
        <pc:cxnChg chg="del">
          <ac:chgData name="Samantha Petro" userId="8f4acefd-4301-4cb8-8056-27c23e6b1ed1" providerId="ADAL" clId="{0C450AD5-5439-4309-B1C6-468C52CC9B36}" dt="2024-03-27T18:41:55.502" v="4927" actId="478"/>
          <ac:cxnSpMkLst>
            <pc:docMk/>
            <pc:sldMk cId="583804960" sldId="279"/>
            <ac:cxnSpMk id="19" creationId="{F447863B-9875-FEF4-A9D5-DF5FEDCC8C42}"/>
          </ac:cxnSpMkLst>
        </pc:cxnChg>
        <pc:cxnChg chg="del">
          <ac:chgData name="Samantha Petro" userId="8f4acefd-4301-4cb8-8056-27c23e6b1ed1" providerId="ADAL" clId="{0C450AD5-5439-4309-B1C6-468C52CC9B36}" dt="2024-03-27T18:41:55.502" v="4927" actId="478"/>
          <ac:cxnSpMkLst>
            <pc:docMk/>
            <pc:sldMk cId="583804960" sldId="279"/>
            <ac:cxnSpMk id="23" creationId="{CA923502-D10E-16DF-FDB3-8AD8726668F1}"/>
          </ac:cxnSpMkLst>
        </pc:cxnChg>
        <pc:cxnChg chg="del">
          <ac:chgData name="Samantha Petro" userId="8f4acefd-4301-4cb8-8056-27c23e6b1ed1" providerId="ADAL" clId="{0C450AD5-5439-4309-B1C6-468C52CC9B36}" dt="2024-03-27T18:41:55.502" v="4927" actId="478"/>
          <ac:cxnSpMkLst>
            <pc:docMk/>
            <pc:sldMk cId="583804960" sldId="279"/>
            <ac:cxnSpMk id="27" creationId="{2C94A916-0277-CD3D-30C4-CEE29A304D31}"/>
          </ac:cxnSpMkLst>
        </pc:cxnChg>
        <pc:cxnChg chg="del mod">
          <ac:chgData name="Samantha Petro" userId="8f4acefd-4301-4cb8-8056-27c23e6b1ed1" providerId="ADAL" clId="{0C450AD5-5439-4309-B1C6-468C52CC9B36}" dt="2024-03-27T18:41:55.502" v="4927" actId="478"/>
          <ac:cxnSpMkLst>
            <pc:docMk/>
            <pc:sldMk cId="583804960" sldId="279"/>
            <ac:cxnSpMk id="30" creationId="{81AB1B61-1ABC-42B2-CF13-C7EB9FE90531}"/>
          </ac:cxnSpMkLst>
        </pc:cxnChg>
        <pc:cxnChg chg="add mod">
          <ac:chgData name="Samantha Petro" userId="8f4acefd-4301-4cb8-8056-27c23e6b1ed1" providerId="ADAL" clId="{0C450AD5-5439-4309-B1C6-468C52CC9B36}" dt="2024-03-27T18:52:17.878" v="5164" actId="13822"/>
          <ac:cxnSpMkLst>
            <pc:docMk/>
            <pc:sldMk cId="583804960" sldId="279"/>
            <ac:cxnSpMk id="37" creationId="{B3723D9C-D2EC-E71D-2A28-84F7AA3E6B6C}"/>
          </ac:cxnSpMkLst>
        </pc:cxnChg>
        <pc:cxnChg chg="add del mod">
          <ac:chgData name="Samantha Petro" userId="8f4acefd-4301-4cb8-8056-27c23e6b1ed1" providerId="ADAL" clId="{0C450AD5-5439-4309-B1C6-468C52CC9B36}" dt="2024-03-27T18:53:09.910" v="5194" actId="478"/>
          <ac:cxnSpMkLst>
            <pc:docMk/>
            <pc:sldMk cId="583804960" sldId="279"/>
            <ac:cxnSpMk id="40" creationId="{BD797858-F2C6-6386-A133-3244833B30A1}"/>
          </ac:cxnSpMkLst>
        </pc:cxnChg>
        <pc:cxnChg chg="add del">
          <ac:chgData name="Samantha Petro" userId="8f4acefd-4301-4cb8-8056-27c23e6b1ed1" providerId="ADAL" clId="{0C450AD5-5439-4309-B1C6-468C52CC9B36}" dt="2024-03-27T18:52:24.418" v="5166" actId="11529"/>
          <ac:cxnSpMkLst>
            <pc:docMk/>
            <pc:sldMk cId="583804960" sldId="279"/>
            <ac:cxnSpMk id="42" creationId="{8A8B708D-11CD-F05F-6ED4-BB5B57E39070}"/>
          </ac:cxnSpMkLst>
        </pc:cxnChg>
        <pc:cxnChg chg="add del mod">
          <ac:chgData name="Samantha Petro" userId="8f4acefd-4301-4cb8-8056-27c23e6b1ed1" providerId="ADAL" clId="{0C450AD5-5439-4309-B1C6-468C52CC9B36}" dt="2024-03-27T18:53:11.286" v="5195" actId="478"/>
          <ac:cxnSpMkLst>
            <pc:docMk/>
            <pc:sldMk cId="583804960" sldId="279"/>
            <ac:cxnSpMk id="44" creationId="{24823922-AB80-A83D-18EE-DD9B443C54A2}"/>
          </ac:cxnSpMkLst>
        </pc:cxnChg>
        <pc:cxnChg chg="add mod">
          <ac:chgData name="Samantha Petro" userId="8f4acefd-4301-4cb8-8056-27c23e6b1ed1" providerId="ADAL" clId="{0C450AD5-5439-4309-B1C6-468C52CC9B36}" dt="2024-03-27T18:53:20.503" v="5198" actId="14100"/>
          <ac:cxnSpMkLst>
            <pc:docMk/>
            <pc:sldMk cId="583804960" sldId="279"/>
            <ac:cxnSpMk id="47" creationId="{A490B119-9A0D-E5F6-2183-BE818AE9EFED}"/>
          </ac:cxnSpMkLst>
        </pc:cxnChg>
        <pc:cxnChg chg="add mod">
          <ac:chgData name="Samantha Petro" userId="8f4acefd-4301-4cb8-8056-27c23e6b1ed1" providerId="ADAL" clId="{0C450AD5-5439-4309-B1C6-468C52CC9B36}" dt="2024-03-27T18:53:32.040" v="5200" actId="13822"/>
          <ac:cxnSpMkLst>
            <pc:docMk/>
            <pc:sldMk cId="583804960" sldId="279"/>
            <ac:cxnSpMk id="51" creationId="{AFF6F6E8-5E1D-F680-C7E6-9CA4F4E7CA9A}"/>
          </ac:cxnSpMkLst>
        </pc:cxnChg>
        <pc:cxnChg chg="add mod">
          <ac:chgData name="Samantha Petro" userId="8f4acefd-4301-4cb8-8056-27c23e6b1ed1" providerId="ADAL" clId="{0C450AD5-5439-4309-B1C6-468C52CC9B36}" dt="2024-03-27T18:53:38.553" v="5202" actId="13822"/>
          <ac:cxnSpMkLst>
            <pc:docMk/>
            <pc:sldMk cId="583804960" sldId="279"/>
            <ac:cxnSpMk id="53" creationId="{24557A1D-8D23-E616-029D-6A30F58E9969}"/>
          </ac:cxnSpMkLst>
        </pc:cxnChg>
        <pc:cxnChg chg="add mod">
          <ac:chgData name="Samantha Petro" userId="8f4acefd-4301-4cb8-8056-27c23e6b1ed1" providerId="ADAL" clId="{0C450AD5-5439-4309-B1C6-468C52CC9B36}" dt="2024-03-27T18:56:35.193" v="5340" actId="14100"/>
          <ac:cxnSpMkLst>
            <pc:docMk/>
            <pc:sldMk cId="583804960" sldId="279"/>
            <ac:cxnSpMk id="56" creationId="{B957709D-51F5-5251-818B-992886D6ABD6}"/>
          </ac:cxnSpMkLst>
        </pc:cxnChg>
        <pc:cxnChg chg="add del mod">
          <ac:chgData name="Samantha Petro" userId="8f4acefd-4301-4cb8-8056-27c23e6b1ed1" providerId="ADAL" clId="{0C450AD5-5439-4309-B1C6-468C52CC9B36}" dt="2024-03-27T18:54:45.059" v="5261" actId="11529"/>
          <ac:cxnSpMkLst>
            <pc:docMk/>
            <pc:sldMk cId="583804960" sldId="279"/>
            <ac:cxnSpMk id="60" creationId="{92E27794-49CF-DDEA-4F81-94DC8D9300C3}"/>
          </ac:cxnSpMkLst>
        </pc:cxnChg>
        <pc:cxnChg chg="add mod">
          <ac:chgData name="Samantha Petro" userId="8f4acefd-4301-4cb8-8056-27c23e6b1ed1" providerId="ADAL" clId="{0C450AD5-5439-4309-B1C6-468C52CC9B36}" dt="2024-03-27T18:54:53.521" v="5264" actId="13822"/>
          <ac:cxnSpMkLst>
            <pc:docMk/>
            <pc:sldMk cId="583804960" sldId="279"/>
            <ac:cxnSpMk id="62" creationId="{95D022C7-CB85-32CB-5B1B-44DD60CC917E}"/>
          </ac:cxnSpMkLst>
        </pc:cxnChg>
        <pc:cxnChg chg="add mod">
          <ac:chgData name="Samantha Petro" userId="8f4acefd-4301-4cb8-8056-27c23e6b1ed1" providerId="ADAL" clId="{0C450AD5-5439-4309-B1C6-468C52CC9B36}" dt="2024-03-27T18:54:59.505" v="5266" actId="13822"/>
          <ac:cxnSpMkLst>
            <pc:docMk/>
            <pc:sldMk cId="583804960" sldId="279"/>
            <ac:cxnSpMk id="256" creationId="{64DBC807-AF2A-A51A-0527-D96530355486}"/>
          </ac:cxnSpMkLst>
        </pc:cxnChg>
        <pc:cxnChg chg="add del">
          <ac:chgData name="Samantha Petro" userId="8f4acefd-4301-4cb8-8056-27c23e6b1ed1" providerId="ADAL" clId="{0C450AD5-5439-4309-B1C6-468C52CC9B36}" dt="2024-03-27T18:55:11.719" v="5268" actId="478"/>
          <ac:cxnSpMkLst>
            <pc:docMk/>
            <pc:sldMk cId="583804960" sldId="279"/>
            <ac:cxnSpMk id="258" creationId="{2E590EFA-017E-CA7A-33FD-43BA058C39CC}"/>
          </ac:cxnSpMkLst>
        </pc:cxnChg>
        <pc:cxnChg chg="add mod">
          <ac:chgData name="Samantha Petro" userId="8f4acefd-4301-4cb8-8056-27c23e6b1ed1" providerId="ADAL" clId="{0C450AD5-5439-4309-B1C6-468C52CC9B36}" dt="2024-03-27T18:55:44.072" v="5301" actId="13822"/>
          <ac:cxnSpMkLst>
            <pc:docMk/>
            <pc:sldMk cId="583804960" sldId="279"/>
            <ac:cxnSpMk id="261" creationId="{2BA70367-8E62-C57A-9984-45960EF382FA}"/>
          </ac:cxnSpMkLst>
        </pc:cxnChg>
        <pc:cxnChg chg="add mod">
          <ac:chgData name="Samantha Petro" userId="8f4acefd-4301-4cb8-8056-27c23e6b1ed1" providerId="ADAL" clId="{0C450AD5-5439-4309-B1C6-468C52CC9B36}" dt="2024-03-27T18:55:51.202" v="5303" actId="13822"/>
          <ac:cxnSpMkLst>
            <pc:docMk/>
            <pc:sldMk cId="583804960" sldId="279"/>
            <ac:cxnSpMk id="263" creationId="{52BED627-3742-5683-3B00-FBB4B427E103}"/>
          </ac:cxnSpMkLst>
        </pc:cxnChg>
        <pc:cxnChg chg="add mod">
          <ac:chgData name="Samantha Petro" userId="8f4acefd-4301-4cb8-8056-27c23e6b1ed1" providerId="ADAL" clId="{0C450AD5-5439-4309-B1C6-468C52CC9B36}" dt="2024-03-27T18:58:04.104" v="5366" actId="13822"/>
          <ac:cxnSpMkLst>
            <pc:docMk/>
            <pc:sldMk cId="583804960" sldId="279"/>
            <ac:cxnSpMk id="267" creationId="{851F19D7-6163-0CE8-1189-5E21939B6486}"/>
          </ac:cxnSpMkLst>
        </pc:cxnChg>
        <pc:cxnChg chg="add mod">
          <ac:chgData name="Samantha Petro" userId="8f4acefd-4301-4cb8-8056-27c23e6b1ed1" providerId="ADAL" clId="{0C450AD5-5439-4309-B1C6-468C52CC9B36}" dt="2024-03-27T18:59:19.155" v="5434" actId="1076"/>
          <ac:cxnSpMkLst>
            <pc:docMk/>
            <pc:sldMk cId="583804960" sldId="279"/>
            <ac:cxnSpMk id="270" creationId="{917B8F71-9B81-AD4C-5468-915E00970254}"/>
          </ac:cxnSpMkLst>
        </pc:cxnChg>
        <pc:cxnChg chg="add mod">
          <ac:chgData name="Samantha Petro" userId="8f4acefd-4301-4cb8-8056-27c23e6b1ed1" providerId="ADAL" clId="{0C450AD5-5439-4309-B1C6-468C52CC9B36}" dt="2024-03-27T18:59:11.998" v="5433" actId="13822"/>
          <ac:cxnSpMkLst>
            <pc:docMk/>
            <pc:sldMk cId="583804960" sldId="279"/>
            <ac:cxnSpMk id="273" creationId="{6DF0139A-D44E-3689-1DAF-35A07856DA88}"/>
          </ac:cxnSpMkLst>
        </pc:cxnChg>
        <pc:cxnChg chg="add mod">
          <ac:chgData name="Samantha Petro" userId="8f4acefd-4301-4cb8-8056-27c23e6b1ed1" providerId="ADAL" clId="{0C450AD5-5439-4309-B1C6-468C52CC9B36}" dt="2024-03-27T18:59:56" v="5477" actId="13822"/>
          <ac:cxnSpMkLst>
            <pc:docMk/>
            <pc:sldMk cId="583804960" sldId="279"/>
            <ac:cxnSpMk id="276" creationId="{098726B7-6A8C-ECCB-838C-6EABB0BCC850}"/>
          </ac:cxnSpMkLst>
        </pc:cxnChg>
        <pc:cxnChg chg="add mod">
          <ac:chgData name="Samantha Petro" userId="8f4acefd-4301-4cb8-8056-27c23e6b1ed1" providerId="ADAL" clId="{0C450AD5-5439-4309-B1C6-468C52CC9B36}" dt="2024-03-27T19:00:27.804" v="5499" actId="14100"/>
          <ac:cxnSpMkLst>
            <pc:docMk/>
            <pc:sldMk cId="583804960" sldId="279"/>
            <ac:cxnSpMk id="279" creationId="{AB1DE89E-FAA6-C31B-1A3B-481E0FEA996B}"/>
          </ac:cxnSpMkLst>
        </pc:cxnChg>
        <pc:cxnChg chg="add mod">
          <ac:chgData name="Samantha Petro" userId="8f4acefd-4301-4cb8-8056-27c23e6b1ed1" providerId="ADAL" clId="{0C450AD5-5439-4309-B1C6-468C52CC9B36}" dt="2024-03-27T20:02:45.463" v="5533" actId="13822"/>
          <ac:cxnSpMkLst>
            <pc:docMk/>
            <pc:sldMk cId="583804960" sldId="279"/>
            <ac:cxnSpMk id="286" creationId="{253C927E-BB8E-85F8-D989-2017BFA467B6}"/>
          </ac:cxnSpMkLst>
        </pc:cxnChg>
        <pc:cxnChg chg="add mod">
          <ac:chgData name="Samantha Petro" userId="8f4acefd-4301-4cb8-8056-27c23e6b1ed1" providerId="ADAL" clId="{0C450AD5-5439-4309-B1C6-468C52CC9B36}" dt="2024-03-27T20:03:14.207" v="5563" actId="13822"/>
          <ac:cxnSpMkLst>
            <pc:docMk/>
            <pc:sldMk cId="583804960" sldId="279"/>
            <ac:cxnSpMk id="289" creationId="{76BFEFFA-2308-559D-A519-FFE932CD3FAB}"/>
          </ac:cxnSpMkLst>
        </pc:cxnChg>
        <pc:cxnChg chg="add mod">
          <ac:chgData name="Samantha Petro" userId="8f4acefd-4301-4cb8-8056-27c23e6b1ed1" providerId="ADAL" clId="{0C450AD5-5439-4309-B1C6-468C52CC9B36}" dt="2024-03-27T20:03:43.655" v="5587" actId="13822"/>
          <ac:cxnSpMkLst>
            <pc:docMk/>
            <pc:sldMk cId="583804960" sldId="279"/>
            <ac:cxnSpMk id="292" creationId="{E463B7B3-75A0-C6AC-E7E3-F63BEFC3720E}"/>
          </ac:cxnSpMkLst>
        </pc:cxnChg>
        <pc:cxnChg chg="add mod">
          <ac:chgData name="Samantha Petro" userId="8f4acefd-4301-4cb8-8056-27c23e6b1ed1" providerId="ADAL" clId="{0C450AD5-5439-4309-B1C6-468C52CC9B36}" dt="2024-03-27T20:03:53.712" v="5589" actId="13822"/>
          <ac:cxnSpMkLst>
            <pc:docMk/>
            <pc:sldMk cId="583804960" sldId="279"/>
            <ac:cxnSpMk id="297" creationId="{1DB83965-0A1A-2DA1-17CE-56E7A72CD033}"/>
          </ac:cxnSpMkLst>
        </pc:cxnChg>
        <pc:cxnChg chg="add mod">
          <ac:chgData name="Samantha Petro" userId="8f4acefd-4301-4cb8-8056-27c23e6b1ed1" providerId="ADAL" clId="{0C450AD5-5439-4309-B1C6-468C52CC9B36}" dt="2024-03-27T21:14:11.597" v="7500" actId="1076"/>
          <ac:cxnSpMkLst>
            <pc:docMk/>
            <pc:sldMk cId="583804960" sldId="279"/>
            <ac:cxnSpMk id="301" creationId="{E3877FA9-DA64-B8AB-F004-D8C15E6A2FE6}"/>
          </ac:cxnSpMkLst>
        </pc:cxnChg>
        <pc:cxnChg chg="add mod">
          <ac:chgData name="Samantha Petro" userId="8f4acefd-4301-4cb8-8056-27c23e6b1ed1" providerId="ADAL" clId="{0C450AD5-5439-4309-B1C6-468C52CC9B36}" dt="2024-03-27T20:05:20.406" v="5701" actId="13822"/>
          <ac:cxnSpMkLst>
            <pc:docMk/>
            <pc:sldMk cId="583804960" sldId="279"/>
            <ac:cxnSpMk id="304" creationId="{AAE8E333-387E-1731-C05B-27D8C36FF88E}"/>
          </ac:cxnSpMkLst>
        </pc:cxnChg>
        <pc:cxnChg chg="add mod">
          <ac:chgData name="Samantha Petro" userId="8f4acefd-4301-4cb8-8056-27c23e6b1ed1" providerId="ADAL" clId="{0C450AD5-5439-4309-B1C6-468C52CC9B36}" dt="2024-03-27T20:08:47.420" v="5724" actId="13822"/>
          <ac:cxnSpMkLst>
            <pc:docMk/>
            <pc:sldMk cId="583804960" sldId="279"/>
            <ac:cxnSpMk id="307" creationId="{AC6F3AF0-511F-6F2E-1064-2C9F126E6777}"/>
          </ac:cxnSpMkLst>
        </pc:cxnChg>
      </pc:sldChg>
      <pc:sldChg chg="addSp delSp modSp add mod modNotesTx">
        <pc:chgData name="Samantha Petro" userId="8f4acefd-4301-4cb8-8056-27c23e6b1ed1" providerId="ADAL" clId="{0C450AD5-5439-4309-B1C6-468C52CC9B36}" dt="2024-03-27T20:50:44.073" v="6726" actId="22"/>
        <pc:sldMkLst>
          <pc:docMk/>
          <pc:sldMk cId="112751" sldId="280"/>
        </pc:sldMkLst>
        <pc:spChg chg="add mod">
          <ac:chgData name="Samantha Petro" userId="8f4acefd-4301-4cb8-8056-27c23e6b1ed1" providerId="ADAL" clId="{0C450AD5-5439-4309-B1C6-468C52CC9B36}" dt="2024-03-27T20:39:27.943" v="6070" actId="1076"/>
          <ac:spMkLst>
            <pc:docMk/>
            <pc:sldMk cId="112751" sldId="280"/>
            <ac:spMk id="6" creationId="{30E99822-D863-97E0-566F-6714A4982339}"/>
          </ac:spMkLst>
        </pc:spChg>
        <pc:spChg chg="add mod">
          <ac:chgData name="Samantha Petro" userId="8f4acefd-4301-4cb8-8056-27c23e6b1ed1" providerId="ADAL" clId="{0C450AD5-5439-4309-B1C6-468C52CC9B36}" dt="2024-03-27T20:39:27.943" v="6070" actId="1076"/>
          <ac:spMkLst>
            <pc:docMk/>
            <pc:sldMk cId="112751" sldId="280"/>
            <ac:spMk id="11" creationId="{07C659C7-810C-DD7C-D659-F300A3E4AC38}"/>
          </ac:spMkLst>
        </pc:spChg>
        <pc:spChg chg="add mod">
          <ac:chgData name="Samantha Petro" userId="8f4acefd-4301-4cb8-8056-27c23e6b1ed1" providerId="ADAL" clId="{0C450AD5-5439-4309-B1C6-468C52CC9B36}" dt="2024-03-27T20:39:34.510" v="6071" actId="1076"/>
          <ac:spMkLst>
            <pc:docMk/>
            <pc:sldMk cId="112751" sldId="280"/>
            <ac:spMk id="14" creationId="{86551CAA-F2F1-E0FF-3F31-84A1BE40C6F1}"/>
          </ac:spMkLst>
        </pc:spChg>
        <pc:spChg chg="add mod">
          <ac:chgData name="Samantha Petro" userId="8f4acefd-4301-4cb8-8056-27c23e6b1ed1" providerId="ADAL" clId="{0C450AD5-5439-4309-B1C6-468C52CC9B36}" dt="2024-03-27T20:41:15.119" v="6246" actId="1076"/>
          <ac:spMkLst>
            <pc:docMk/>
            <pc:sldMk cId="112751" sldId="280"/>
            <ac:spMk id="19" creationId="{08FB172E-EB9E-0388-1206-048804A54DAE}"/>
          </ac:spMkLst>
        </pc:spChg>
        <pc:spChg chg="add mod">
          <ac:chgData name="Samantha Petro" userId="8f4acefd-4301-4cb8-8056-27c23e6b1ed1" providerId="ADAL" clId="{0C450AD5-5439-4309-B1C6-468C52CC9B36}" dt="2024-03-27T20:42:09.175" v="6298" actId="1076"/>
          <ac:spMkLst>
            <pc:docMk/>
            <pc:sldMk cId="112751" sldId="280"/>
            <ac:spMk id="25" creationId="{968B288B-1216-EEEE-2DEB-BAB29DB190EB}"/>
          </ac:spMkLst>
        </pc:spChg>
        <pc:spChg chg="add mod">
          <ac:chgData name="Samantha Petro" userId="8f4acefd-4301-4cb8-8056-27c23e6b1ed1" providerId="ADAL" clId="{0C450AD5-5439-4309-B1C6-468C52CC9B36}" dt="2024-03-27T20:44:44.275" v="6352" actId="1076"/>
          <ac:spMkLst>
            <pc:docMk/>
            <pc:sldMk cId="112751" sldId="280"/>
            <ac:spMk id="28" creationId="{962B1AB1-B017-5F39-86FA-3C8EB3565284}"/>
          </ac:spMkLst>
        </pc:spChg>
        <pc:spChg chg="mod">
          <ac:chgData name="Samantha Petro" userId="8f4acefd-4301-4cb8-8056-27c23e6b1ed1" providerId="ADAL" clId="{0C450AD5-5439-4309-B1C6-468C52CC9B36}" dt="2024-03-27T20:33:33.793" v="5800" actId="1076"/>
          <ac:spMkLst>
            <pc:docMk/>
            <pc:sldMk cId="112751" sldId="280"/>
            <ac:spMk id="34" creationId="{A1C8659C-CB50-E46A-DFEA-18C14EB2B66B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35" creationId="{61840025-EC46-469E-352D-1E3A1ABE942E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38" creationId="{9E2C69AB-C0DF-4C09-BE12-AFA0D14532BB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45" creationId="{295A5400-D39E-8A7E-E047-346063DB9FCE}"/>
          </ac:spMkLst>
        </pc:spChg>
        <pc:spChg chg="add mod">
          <ac:chgData name="Samantha Petro" userId="8f4acefd-4301-4cb8-8056-27c23e6b1ed1" providerId="ADAL" clId="{0C450AD5-5439-4309-B1C6-468C52CC9B36}" dt="2024-03-27T20:45:18.123" v="6393" actId="1076"/>
          <ac:spMkLst>
            <pc:docMk/>
            <pc:sldMk cId="112751" sldId="280"/>
            <ac:spMk id="46" creationId="{844D4920-D4FD-8CD2-A0E8-5EAD1D4D12A1}"/>
          </ac:spMkLst>
        </pc:spChg>
        <pc:spChg chg="add mod">
          <ac:chgData name="Samantha Petro" userId="8f4acefd-4301-4cb8-8056-27c23e6b1ed1" providerId="ADAL" clId="{0C450AD5-5439-4309-B1C6-468C52CC9B36}" dt="2024-03-27T20:45:54.115" v="6444" actId="1076"/>
          <ac:spMkLst>
            <pc:docMk/>
            <pc:sldMk cId="112751" sldId="280"/>
            <ac:spMk id="50" creationId="{1680BB60-F309-27A1-CBC7-0A77A6112C7E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54" creationId="{78DB384A-BDDA-E375-A58D-0AB39CFC0965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58" creationId="{39D08895-98EF-E6E8-5A66-8D0F43296884}"/>
          </ac:spMkLst>
        </pc:spChg>
        <pc:spChg chg="add mod">
          <ac:chgData name="Samantha Petro" userId="8f4acefd-4301-4cb8-8056-27c23e6b1ed1" providerId="ADAL" clId="{0C450AD5-5439-4309-B1C6-468C52CC9B36}" dt="2024-03-27T20:46:52.701" v="6485" actId="1076"/>
          <ac:spMkLst>
            <pc:docMk/>
            <pc:sldMk cId="112751" sldId="280"/>
            <ac:spMk id="60" creationId="{86826D3E-B134-365C-5179-9001E24E6B7A}"/>
          </ac:spMkLst>
        </pc:spChg>
        <pc:spChg chg="add mod">
          <ac:chgData name="Samantha Petro" userId="8f4acefd-4301-4cb8-8056-27c23e6b1ed1" providerId="ADAL" clId="{0C450AD5-5439-4309-B1C6-468C52CC9B36}" dt="2024-03-27T20:47:46.814" v="6545" actId="1076"/>
          <ac:spMkLst>
            <pc:docMk/>
            <pc:sldMk cId="112751" sldId="280"/>
            <ac:spMk id="257" creationId="{6F728FC8-E808-101E-FE0E-6023CD846BF8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259" creationId="{E0895458-53A3-C844-CD28-91532A36029B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265" creationId="{74959D32-7B8F-1189-3C98-66C9A24100D8}"/>
          </ac:spMkLst>
        </pc:spChg>
        <pc:spChg chg="add mod">
          <ac:chgData name="Samantha Petro" userId="8f4acefd-4301-4cb8-8056-27c23e6b1ed1" providerId="ADAL" clId="{0C450AD5-5439-4309-B1C6-468C52CC9B36}" dt="2024-03-27T20:48:24.790" v="6576" actId="14100"/>
          <ac:spMkLst>
            <pc:docMk/>
            <pc:sldMk cId="112751" sldId="280"/>
            <ac:spMk id="266" creationId="{8241F8DD-DC3A-62A5-FCC8-C6297875C921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268" creationId="{17DEFE24-C81C-EB7C-0134-60FF1BFB66D4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271" creationId="{73E91AE3-4043-E569-E00E-D48204732616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274" creationId="{3E689EE6-4B75-CC21-AE70-80F2332A3F1C}"/>
          </ac:spMkLst>
        </pc:spChg>
        <pc:spChg chg="add mod">
          <ac:chgData name="Samantha Petro" userId="8f4acefd-4301-4cb8-8056-27c23e6b1ed1" providerId="ADAL" clId="{0C450AD5-5439-4309-B1C6-468C52CC9B36}" dt="2024-03-27T20:48:43.525" v="6606" actId="20577"/>
          <ac:spMkLst>
            <pc:docMk/>
            <pc:sldMk cId="112751" sldId="280"/>
            <ac:spMk id="275" creationId="{8C18FA84-A6D7-450B-E727-2AED5ED0EED2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277" creationId="{0D307375-DCF0-59B8-882C-0C20363EDF39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284" creationId="{0B328973-211F-2558-8AD0-796E227A3BD7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287" creationId="{88BC411F-E276-A750-A7BB-211170CE4F7D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290" creationId="{43B1DA03-A384-D47C-834D-D58CB2777E5E}"/>
          </ac:spMkLst>
        </pc:spChg>
        <pc:spChg chg="mod">
          <ac:chgData name="Samantha Petro" userId="8f4acefd-4301-4cb8-8056-27c23e6b1ed1" providerId="ADAL" clId="{0C450AD5-5439-4309-B1C6-468C52CC9B36}" dt="2024-03-27T20:31:02.389" v="5767" actId="14100"/>
          <ac:spMkLst>
            <pc:docMk/>
            <pc:sldMk cId="112751" sldId="280"/>
            <ac:spMk id="293" creationId="{00000000-0000-0000-0000-000000000000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299" creationId="{B140A971-A05A-0085-77B8-578C3EA72300}"/>
          </ac:spMkLst>
        </pc:spChg>
        <pc:spChg chg="del">
          <ac:chgData name="Samantha Petro" userId="8f4acefd-4301-4cb8-8056-27c23e6b1ed1" providerId="ADAL" clId="{0C450AD5-5439-4309-B1C6-468C52CC9B36}" dt="2024-03-27T20:28:10.589" v="5744" actId="478"/>
          <ac:spMkLst>
            <pc:docMk/>
            <pc:sldMk cId="112751" sldId="280"/>
            <ac:spMk id="302" creationId="{359654E6-1E74-0DE3-861B-E99EF587EF42}"/>
          </ac:spMkLst>
        </pc:spChg>
        <pc:spChg chg="mod">
          <ac:chgData name="Samantha Petro" userId="8f4acefd-4301-4cb8-8056-27c23e6b1ed1" providerId="ADAL" clId="{0C450AD5-5439-4309-B1C6-468C52CC9B36}" dt="2024-03-27T20:49:39.647" v="6674" actId="1076"/>
          <ac:spMkLst>
            <pc:docMk/>
            <pc:sldMk cId="112751" sldId="280"/>
            <ac:spMk id="305" creationId="{D3F8363F-F274-8BA2-9EEB-AB45C00FD07C}"/>
          </ac:spMkLst>
        </pc:spChg>
        <pc:picChg chg="add mod ord">
          <ac:chgData name="Samantha Petro" userId="8f4acefd-4301-4cb8-8056-27c23e6b1ed1" providerId="ADAL" clId="{0C450AD5-5439-4309-B1C6-468C52CC9B36}" dt="2024-03-27T20:39:27.943" v="6070" actId="1076"/>
          <ac:picMkLst>
            <pc:docMk/>
            <pc:sldMk cId="112751" sldId="280"/>
            <ac:picMk id="3" creationId="{8799C242-4CE9-E914-4967-8FBE3954548B}"/>
          </ac:picMkLst>
        </pc:picChg>
        <pc:picChg chg="add mod ord">
          <ac:chgData name="Samantha Petro" userId="8f4acefd-4301-4cb8-8056-27c23e6b1ed1" providerId="ADAL" clId="{0C450AD5-5439-4309-B1C6-468C52CC9B36}" dt="2024-03-27T20:49:05.580" v="6610" actId="167"/>
          <ac:picMkLst>
            <pc:docMk/>
            <pc:sldMk cId="112751" sldId="280"/>
            <ac:picMk id="5" creationId="{1954CBD6-261F-0410-2B86-E0AF8DCE6247}"/>
          </ac:picMkLst>
        </pc:picChg>
        <pc:picChg chg="del">
          <ac:chgData name="Samantha Petro" userId="8f4acefd-4301-4cb8-8056-27c23e6b1ed1" providerId="ADAL" clId="{0C450AD5-5439-4309-B1C6-468C52CC9B36}" dt="2024-03-27T20:28:12.523" v="5745" actId="478"/>
          <ac:picMkLst>
            <pc:docMk/>
            <pc:sldMk cId="112751" sldId="280"/>
            <ac:picMk id="22" creationId="{0D5BBA2D-D9D0-573E-AF26-86E9B7C3228E}"/>
          </ac:picMkLst>
        </pc:picChg>
        <pc:picChg chg="del">
          <ac:chgData name="Samantha Petro" userId="8f4acefd-4301-4cb8-8056-27c23e6b1ed1" providerId="ADAL" clId="{0C450AD5-5439-4309-B1C6-468C52CC9B36}" dt="2024-03-27T20:28:10.589" v="5744" actId="478"/>
          <ac:picMkLst>
            <pc:docMk/>
            <pc:sldMk cId="112751" sldId="280"/>
            <ac:picMk id="33" creationId="{1E2DAFB4-4455-ADCB-7537-23CFEDC50985}"/>
          </ac:picMkLst>
        </pc:picChg>
        <pc:picChg chg="add del">
          <ac:chgData name="Samantha Petro" userId="8f4acefd-4301-4cb8-8056-27c23e6b1ed1" providerId="ADAL" clId="{0C450AD5-5439-4309-B1C6-468C52CC9B36}" dt="2024-03-27T20:50:44.073" v="6726" actId="22"/>
          <ac:picMkLst>
            <pc:docMk/>
            <pc:sldMk cId="112751" sldId="280"/>
            <ac:picMk id="285" creationId="{57CD5E35-741D-AD57-9DB6-513E5F1097DC}"/>
          </ac:picMkLst>
        </pc:picChg>
        <pc:cxnChg chg="add mod">
          <ac:chgData name="Samantha Petro" userId="8f4acefd-4301-4cb8-8056-27c23e6b1ed1" providerId="ADAL" clId="{0C450AD5-5439-4309-B1C6-468C52CC9B36}" dt="2024-03-27T20:39:27.943" v="6070" actId="1076"/>
          <ac:cxnSpMkLst>
            <pc:docMk/>
            <pc:sldMk cId="112751" sldId="280"/>
            <ac:cxnSpMk id="8" creationId="{50C9F0CB-3C46-B22E-2850-00306C731AF7}"/>
          </ac:cxnSpMkLst>
        </pc:cxnChg>
        <pc:cxnChg chg="add mod">
          <ac:chgData name="Samantha Petro" userId="8f4acefd-4301-4cb8-8056-27c23e6b1ed1" providerId="ADAL" clId="{0C450AD5-5439-4309-B1C6-468C52CC9B36}" dt="2024-03-27T20:39:27.943" v="6070" actId="1076"/>
          <ac:cxnSpMkLst>
            <pc:docMk/>
            <pc:sldMk cId="112751" sldId="280"/>
            <ac:cxnSpMk id="10" creationId="{55BE6289-7BE1-115B-F7CE-AE22D2082229}"/>
          </ac:cxnSpMkLst>
        </pc:cxnChg>
        <pc:cxnChg chg="add mod">
          <ac:chgData name="Samantha Petro" userId="8f4acefd-4301-4cb8-8056-27c23e6b1ed1" providerId="ADAL" clId="{0C450AD5-5439-4309-B1C6-468C52CC9B36}" dt="2024-03-27T20:39:27.943" v="6070" actId="1076"/>
          <ac:cxnSpMkLst>
            <pc:docMk/>
            <pc:sldMk cId="112751" sldId="280"/>
            <ac:cxnSpMk id="13" creationId="{275E0996-CD62-B905-270A-B3965D550D38}"/>
          </ac:cxnSpMkLst>
        </pc:cxnChg>
        <pc:cxnChg chg="add mod">
          <ac:chgData name="Samantha Petro" userId="8f4acefd-4301-4cb8-8056-27c23e6b1ed1" providerId="ADAL" clId="{0C450AD5-5439-4309-B1C6-468C52CC9B36}" dt="2024-03-27T20:43:13.241" v="6337" actId="14100"/>
          <ac:cxnSpMkLst>
            <pc:docMk/>
            <pc:sldMk cId="112751" sldId="280"/>
            <ac:cxnSpMk id="16" creationId="{60655E7A-7441-5146-1144-F4362FF09360}"/>
          </ac:cxnSpMkLst>
        </pc:cxnChg>
        <pc:cxnChg chg="add mod">
          <ac:chgData name="Samantha Petro" userId="8f4acefd-4301-4cb8-8056-27c23e6b1ed1" providerId="ADAL" clId="{0C450AD5-5439-4309-B1C6-468C52CC9B36}" dt="2024-03-27T20:39:50.760" v="6075" actId="13822"/>
          <ac:cxnSpMkLst>
            <pc:docMk/>
            <pc:sldMk cId="112751" sldId="280"/>
            <ac:cxnSpMk id="18" creationId="{22329697-868D-AF35-1919-ABE5BA04BDB0}"/>
          </ac:cxnSpMkLst>
        </pc:cxnChg>
        <pc:cxnChg chg="add mod">
          <ac:chgData name="Samantha Petro" userId="8f4acefd-4301-4cb8-8056-27c23e6b1ed1" providerId="ADAL" clId="{0C450AD5-5439-4309-B1C6-468C52CC9B36}" dt="2024-03-27T20:41:24.002" v="6248" actId="13822"/>
          <ac:cxnSpMkLst>
            <pc:docMk/>
            <pc:sldMk cId="112751" sldId="280"/>
            <ac:cxnSpMk id="21" creationId="{EC233FF7-DFAA-66F1-4BC1-3A0144EDC2C5}"/>
          </ac:cxnSpMkLst>
        </pc:cxnChg>
        <pc:cxnChg chg="add mod">
          <ac:chgData name="Samantha Petro" userId="8f4acefd-4301-4cb8-8056-27c23e6b1ed1" providerId="ADAL" clId="{0C450AD5-5439-4309-B1C6-468C52CC9B36}" dt="2024-03-27T20:41:39.586" v="6250" actId="13822"/>
          <ac:cxnSpMkLst>
            <pc:docMk/>
            <pc:sldMk cId="112751" sldId="280"/>
            <ac:cxnSpMk id="24" creationId="{FAB49F4A-812D-4697-E38F-A1468B3D8210}"/>
          </ac:cxnSpMkLst>
        </pc:cxnChg>
        <pc:cxnChg chg="add mod">
          <ac:chgData name="Samantha Petro" userId="8f4acefd-4301-4cb8-8056-27c23e6b1ed1" providerId="ADAL" clId="{0C450AD5-5439-4309-B1C6-468C52CC9B36}" dt="2024-03-27T20:42:17.130" v="6300" actId="13822"/>
          <ac:cxnSpMkLst>
            <pc:docMk/>
            <pc:sldMk cId="112751" sldId="280"/>
            <ac:cxnSpMk id="27" creationId="{382DDD4A-B3D1-320C-20C0-0EA289D49A9B}"/>
          </ac:cxnSpMkLst>
        </pc:cxnChg>
        <pc:cxnChg chg="add mod">
          <ac:chgData name="Samantha Petro" userId="8f4acefd-4301-4cb8-8056-27c23e6b1ed1" providerId="ADAL" clId="{0C450AD5-5439-4309-B1C6-468C52CC9B36}" dt="2024-03-27T20:46:32.508" v="6447" actId="14100"/>
          <ac:cxnSpMkLst>
            <pc:docMk/>
            <pc:sldMk cId="112751" sldId="280"/>
            <ac:cxnSpMk id="31" creationId="{2273395E-6484-0BFA-BD62-76D0DCADC660}"/>
          </ac:cxnSpMkLst>
        </pc:cxnChg>
        <pc:cxnChg chg="del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37" creationId="{B3723D9C-D2EC-E71D-2A28-84F7AA3E6B6C}"/>
          </ac:cxnSpMkLst>
        </pc:cxnChg>
        <pc:cxnChg chg="add mod">
          <ac:chgData name="Samantha Petro" userId="8f4acefd-4301-4cb8-8056-27c23e6b1ed1" providerId="ADAL" clId="{0C450AD5-5439-4309-B1C6-468C52CC9B36}" dt="2024-03-27T20:46:35.805" v="6448" actId="14100"/>
          <ac:cxnSpMkLst>
            <pc:docMk/>
            <pc:sldMk cId="112751" sldId="280"/>
            <ac:cxnSpMk id="40" creationId="{9EB2FD52-E8B7-6BD5-56D3-B14692FB3404}"/>
          </ac:cxnSpMkLst>
        </pc:cxnChg>
        <pc:cxnChg chg="del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47" creationId="{A490B119-9A0D-E5F6-2183-BE818AE9EFED}"/>
          </ac:cxnSpMkLst>
        </pc:cxnChg>
        <pc:cxnChg chg="add mod">
          <ac:chgData name="Samantha Petro" userId="8f4acefd-4301-4cb8-8056-27c23e6b1ed1" providerId="ADAL" clId="{0C450AD5-5439-4309-B1C6-468C52CC9B36}" dt="2024-03-27T20:45:26.106" v="6395" actId="13822"/>
          <ac:cxnSpMkLst>
            <pc:docMk/>
            <pc:sldMk cId="112751" sldId="280"/>
            <ac:cxnSpMk id="49" creationId="{A35B3D2C-60D9-1640-58D2-F8110BA2FDDF}"/>
          </ac:cxnSpMkLst>
        </pc:cxnChg>
        <pc:cxnChg chg="del mod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51" creationId="{AFF6F6E8-5E1D-F680-C7E6-9CA4F4E7CA9A}"/>
          </ac:cxnSpMkLst>
        </pc:cxnChg>
        <pc:cxnChg chg="del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53" creationId="{24557A1D-8D23-E616-029D-6A30F58E9969}"/>
          </ac:cxnSpMkLst>
        </pc:cxnChg>
        <pc:cxnChg chg="add mod">
          <ac:chgData name="Samantha Petro" userId="8f4acefd-4301-4cb8-8056-27c23e6b1ed1" providerId="ADAL" clId="{0C450AD5-5439-4309-B1C6-468C52CC9B36}" dt="2024-03-27T20:46:01.341" v="6446" actId="13822"/>
          <ac:cxnSpMkLst>
            <pc:docMk/>
            <pc:sldMk cId="112751" sldId="280"/>
            <ac:cxnSpMk id="55" creationId="{7166ECAD-AFEC-E321-95D9-AD6118441E4E}"/>
          </ac:cxnSpMkLst>
        </pc:cxnChg>
        <pc:cxnChg chg="del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56" creationId="{B957709D-51F5-5251-818B-992886D6ABD6}"/>
          </ac:cxnSpMkLst>
        </pc:cxnChg>
        <pc:cxnChg chg="del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62" creationId="{95D022C7-CB85-32CB-5B1B-44DD60CC917E}"/>
          </ac:cxnSpMkLst>
        </pc:cxnChg>
        <pc:cxnChg chg="add mod">
          <ac:chgData name="Samantha Petro" userId="8f4acefd-4301-4cb8-8056-27c23e6b1ed1" providerId="ADAL" clId="{0C450AD5-5439-4309-B1C6-468C52CC9B36}" dt="2024-03-27T20:47:01.006" v="6487" actId="13822"/>
          <ac:cxnSpMkLst>
            <pc:docMk/>
            <pc:sldMk cId="112751" sldId="280"/>
            <ac:cxnSpMk id="63" creationId="{A3604B8B-93DB-6F93-7775-E0503D068587}"/>
          </ac:cxnSpMkLst>
        </pc:cxnChg>
        <pc:cxnChg chg="del mod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256" creationId="{64DBC807-AF2A-A51A-0527-D96530355486}"/>
          </ac:cxnSpMkLst>
        </pc:cxnChg>
        <pc:cxnChg chg="add mod">
          <ac:chgData name="Samantha Petro" userId="8f4acefd-4301-4cb8-8056-27c23e6b1ed1" providerId="ADAL" clId="{0C450AD5-5439-4309-B1C6-468C52CC9B36}" dt="2024-03-27T20:47:49.413" v="6546" actId="14100"/>
          <ac:cxnSpMkLst>
            <pc:docMk/>
            <pc:sldMk cId="112751" sldId="280"/>
            <ac:cxnSpMk id="260" creationId="{5C5416A6-490B-EDF4-87A9-7AC9A5B0EDBE}"/>
          </ac:cxnSpMkLst>
        </pc:cxnChg>
        <pc:cxnChg chg="del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261" creationId="{2BA70367-8E62-C57A-9984-45960EF382FA}"/>
          </ac:cxnSpMkLst>
        </pc:cxnChg>
        <pc:cxnChg chg="del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263" creationId="{52BED627-3742-5683-3B00-FBB4B427E103}"/>
          </ac:cxnSpMkLst>
        </pc:cxnChg>
        <pc:cxnChg chg="del mod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267" creationId="{851F19D7-6163-0CE8-1189-5E21939B6486}"/>
          </ac:cxnSpMkLst>
        </pc:cxnChg>
        <pc:cxnChg chg="del mod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270" creationId="{917B8F71-9B81-AD4C-5468-915E00970254}"/>
          </ac:cxnSpMkLst>
        </pc:cxnChg>
        <pc:cxnChg chg="add mod">
          <ac:chgData name="Samantha Petro" userId="8f4acefd-4301-4cb8-8056-27c23e6b1ed1" providerId="ADAL" clId="{0C450AD5-5439-4309-B1C6-468C52CC9B36}" dt="2024-03-27T20:48:32.844" v="6578" actId="13822"/>
          <ac:cxnSpMkLst>
            <pc:docMk/>
            <pc:sldMk cId="112751" sldId="280"/>
            <ac:cxnSpMk id="272" creationId="{C2252C8E-5DB0-3390-F3ED-342DAF16903E}"/>
          </ac:cxnSpMkLst>
        </pc:cxnChg>
        <pc:cxnChg chg="del mod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273" creationId="{6DF0139A-D44E-3689-1DAF-35A07856DA88}"/>
          </ac:cxnSpMkLst>
        </pc:cxnChg>
        <pc:cxnChg chg="del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276" creationId="{098726B7-6A8C-ECCB-838C-6EABB0BCC850}"/>
          </ac:cxnSpMkLst>
        </pc:cxnChg>
        <pc:cxnChg chg="del mod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279" creationId="{AB1DE89E-FAA6-C31B-1A3B-481E0FEA996B}"/>
          </ac:cxnSpMkLst>
        </pc:cxnChg>
        <pc:cxnChg chg="add mod">
          <ac:chgData name="Samantha Petro" userId="8f4acefd-4301-4cb8-8056-27c23e6b1ed1" providerId="ADAL" clId="{0C450AD5-5439-4309-B1C6-468C52CC9B36}" dt="2024-03-27T20:48:52.601" v="6608" actId="13822"/>
          <ac:cxnSpMkLst>
            <pc:docMk/>
            <pc:sldMk cId="112751" sldId="280"/>
            <ac:cxnSpMk id="280" creationId="{2D3220A7-2113-4CA6-E634-E7643F506BA4}"/>
          </ac:cxnSpMkLst>
        </pc:cxnChg>
        <pc:cxnChg chg="add mod">
          <ac:chgData name="Samantha Petro" userId="8f4acefd-4301-4cb8-8056-27c23e6b1ed1" providerId="ADAL" clId="{0C450AD5-5439-4309-B1C6-468C52CC9B36}" dt="2024-03-27T20:49:46.305" v="6676" actId="13822"/>
          <ac:cxnSpMkLst>
            <pc:docMk/>
            <pc:sldMk cId="112751" sldId="280"/>
            <ac:cxnSpMk id="282" creationId="{401AA7B7-368A-3A06-1D75-4402A21FE71A}"/>
          </ac:cxnSpMkLst>
        </pc:cxnChg>
        <pc:cxnChg chg="del mod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286" creationId="{253C927E-BB8E-85F8-D989-2017BFA467B6}"/>
          </ac:cxnSpMkLst>
        </pc:cxnChg>
        <pc:cxnChg chg="del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289" creationId="{76BFEFFA-2308-559D-A519-FFE932CD3FAB}"/>
          </ac:cxnSpMkLst>
        </pc:cxnChg>
        <pc:cxnChg chg="del mod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292" creationId="{E463B7B3-75A0-C6AC-E7E3-F63BEFC3720E}"/>
          </ac:cxnSpMkLst>
        </pc:cxnChg>
        <pc:cxnChg chg="del mod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297" creationId="{1DB83965-0A1A-2DA1-17CE-56E7A72CD033}"/>
          </ac:cxnSpMkLst>
        </pc:cxnChg>
        <pc:cxnChg chg="del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301" creationId="{E3877FA9-DA64-B8AB-F004-D8C15E6A2FE6}"/>
          </ac:cxnSpMkLst>
        </pc:cxnChg>
        <pc:cxnChg chg="del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304" creationId="{AAE8E333-387E-1731-C05B-27D8C36FF88E}"/>
          </ac:cxnSpMkLst>
        </pc:cxnChg>
        <pc:cxnChg chg="del">
          <ac:chgData name="Samantha Petro" userId="8f4acefd-4301-4cb8-8056-27c23e6b1ed1" providerId="ADAL" clId="{0C450AD5-5439-4309-B1C6-468C52CC9B36}" dt="2024-03-27T20:28:10.589" v="5744" actId="478"/>
          <ac:cxnSpMkLst>
            <pc:docMk/>
            <pc:sldMk cId="112751" sldId="280"/>
            <ac:cxnSpMk id="307" creationId="{AC6F3AF0-511F-6F2E-1064-2C9F126E6777}"/>
          </ac:cxnSpMkLst>
        </pc:cxnChg>
      </pc:sldChg>
      <pc:sldChg chg="new del">
        <pc:chgData name="Samantha Petro" userId="8f4acefd-4301-4cb8-8056-27c23e6b1ed1" providerId="ADAL" clId="{0C450AD5-5439-4309-B1C6-468C52CC9B36}" dt="2024-03-27T20:53:39.519" v="6773" actId="47"/>
        <pc:sldMkLst>
          <pc:docMk/>
          <pc:sldMk cId="1877248869" sldId="281"/>
        </pc:sldMkLst>
      </pc:sldChg>
      <pc:sldChg chg="addSp delSp modSp add mod modNotesTx">
        <pc:chgData name="Samantha Petro" userId="8f4acefd-4301-4cb8-8056-27c23e6b1ed1" providerId="ADAL" clId="{0C450AD5-5439-4309-B1C6-468C52CC9B36}" dt="2024-03-27T21:15:01.664" v="7508" actId="20577"/>
        <pc:sldMkLst>
          <pc:docMk/>
          <pc:sldMk cId="2138276955" sldId="281"/>
        </pc:sldMkLst>
        <pc:spChg chg="del">
          <ac:chgData name="Samantha Petro" userId="8f4acefd-4301-4cb8-8056-27c23e6b1ed1" providerId="ADAL" clId="{0C450AD5-5439-4309-B1C6-468C52CC9B36}" dt="2024-03-27T20:54:01.396" v="6806" actId="478"/>
          <ac:spMkLst>
            <pc:docMk/>
            <pc:sldMk cId="2138276955" sldId="281"/>
            <ac:spMk id="4" creationId="{77A8D55F-2F8D-2082-7D1E-2EB23583EB94}"/>
          </ac:spMkLst>
        </pc:spChg>
        <pc:spChg chg="del">
          <ac:chgData name="Samantha Petro" userId="8f4acefd-4301-4cb8-8056-27c23e6b1ed1" providerId="ADAL" clId="{0C450AD5-5439-4309-B1C6-468C52CC9B36}" dt="2024-03-27T20:54:01.396" v="6806" actId="478"/>
          <ac:spMkLst>
            <pc:docMk/>
            <pc:sldMk cId="2138276955" sldId="281"/>
            <ac:spMk id="5" creationId="{150DAC81-BBE8-247F-8D77-8DE8B4FAC41E}"/>
          </ac:spMkLst>
        </pc:spChg>
        <pc:spChg chg="del">
          <ac:chgData name="Samantha Petro" userId="8f4acefd-4301-4cb8-8056-27c23e6b1ed1" providerId="ADAL" clId="{0C450AD5-5439-4309-B1C6-468C52CC9B36}" dt="2024-03-27T20:54:01.396" v="6806" actId="478"/>
          <ac:spMkLst>
            <pc:docMk/>
            <pc:sldMk cId="2138276955" sldId="281"/>
            <ac:spMk id="6" creationId="{EFD92BEC-185D-C9BD-3B96-78DC33D48A8F}"/>
          </ac:spMkLst>
        </pc:spChg>
        <pc:spChg chg="add mod">
          <ac:chgData name="Samantha Petro" userId="8f4acefd-4301-4cb8-8056-27c23e6b1ed1" providerId="ADAL" clId="{0C450AD5-5439-4309-B1C6-468C52CC9B36}" dt="2024-03-27T21:13:13.828" v="7448" actId="1076"/>
          <ac:spMkLst>
            <pc:docMk/>
            <pc:sldMk cId="2138276955" sldId="281"/>
            <ac:spMk id="8" creationId="{7D1FBDAE-1B99-1BB1-FE58-204E051F75C4}"/>
          </ac:spMkLst>
        </pc:spChg>
        <pc:spChg chg="add mod">
          <ac:chgData name="Samantha Petro" userId="8f4acefd-4301-4cb8-8056-27c23e6b1ed1" providerId="ADAL" clId="{0C450AD5-5439-4309-B1C6-468C52CC9B36}" dt="2024-03-27T21:13:29.389" v="7499" actId="20577"/>
          <ac:spMkLst>
            <pc:docMk/>
            <pc:sldMk cId="2138276955" sldId="281"/>
            <ac:spMk id="12" creationId="{0FD7A6D0-55FD-04C5-A48B-C776946B99FD}"/>
          </ac:spMkLst>
        </pc:spChg>
        <pc:spChg chg="mod">
          <ac:chgData name="Samantha Petro" userId="8f4acefd-4301-4cb8-8056-27c23e6b1ed1" providerId="ADAL" clId="{0C450AD5-5439-4309-B1C6-468C52CC9B36}" dt="2024-03-27T20:53:47.917" v="6784" actId="20577"/>
          <ac:spMkLst>
            <pc:docMk/>
            <pc:sldMk cId="2138276955" sldId="281"/>
            <ac:spMk id="207" creationId="{00000000-0000-0000-0000-000000000000}"/>
          </ac:spMkLst>
        </pc:spChg>
        <pc:spChg chg="mod">
          <ac:chgData name="Samantha Petro" userId="8f4acefd-4301-4cb8-8056-27c23e6b1ed1" providerId="ADAL" clId="{0C450AD5-5439-4309-B1C6-468C52CC9B36}" dt="2024-03-27T21:15:01.664" v="7508" actId="20577"/>
          <ac:spMkLst>
            <pc:docMk/>
            <pc:sldMk cId="2138276955" sldId="281"/>
            <ac:spMk id="208" creationId="{00000000-0000-0000-0000-000000000000}"/>
          </ac:spMkLst>
        </pc:spChg>
        <pc:picChg chg="add mod">
          <ac:chgData name="Samantha Petro" userId="8f4acefd-4301-4cb8-8056-27c23e6b1ed1" providerId="ADAL" clId="{0C450AD5-5439-4309-B1C6-468C52CC9B36}" dt="2024-03-27T20:58:14.982" v="6819" actId="1076"/>
          <ac:picMkLst>
            <pc:docMk/>
            <pc:sldMk cId="2138276955" sldId="281"/>
            <ac:picMk id="3" creationId="{2D5E5025-3838-1166-D9EF-73C1E4876A92}"/>
          </ac:picMkLst>
        </pc:picChg>
        <pc:picChg chg="del">
          <ac:chgData name="Samantha Petro" userId="8f4acefd-4301-4cb8-8056-27c23e6b1ed1" providerId="ADAL" clId="{0C450AD5-5439-4309-B1C6-468C52CC9B36}" dt="2024-03-27T20:54:02.323" v="6807" actId="478"/>
          <ac:picMkLst>
            <pc:docMk/>
            <pc:sldMk cId="2138276955" sldId="281"/>
            <ac:picMk id="7" creationId="{09175DD9-FCB7-E546-56E0-3C1B0B9F82BF}"/>
          </ac:picMkLst>
        </pc:picChg>
        <pc:picChg chg="add mod">
          <ac:chgData name="Samantha Petro" userId="8f4acefd-4301-4cb8-8056-27c23e6b1ed1" providerId="ADAL" clId="{0C450AD5-5439-4309-B1C6-468C52CC9B36}" dt="2024-03-27T21:12:53.980" v="7442" actId="1076"/>
          <ac:picMkLst>
            <pc:docMk/>
            <pc:sldMk cId="2138276955" sldId="281"/>
            <ac:picMk id="11" creationId="{43218EF9-640F-90B3-390B-B4464F26D2FD}"/>
          </ac:picMkLst>
        </pc:picChg>
        <pc:picChg chg="add del mod">
          <ac:chgData name="Samantha Petro" userId="8f4acefd-4301-4cb8-8056-27c23e6b1ed1" providerId="ADAL" clId="{0C450AD5-5439-4309-B1C6-468C52CC9B36}" dt="2024-03-27T20:56:11.716" v="6810" actId="478"/>
          <ac:picMkLst>
            <pc:docMk/>
            <pc:sldMk cId="2138276955" sldId="281"/>
            <ac:picMk id="1026" creationId="{05BF980A-8906-1A56-F9E9-EE25EDB4CED9}"/>
          </ac:picMkLst>
        </pc:picChg>
        <pc:picChg chg="add mod">
          <ac:chgData name="Samantha Petro" userId="8f4acefd-4301-4cb8-8056-27c23e6b1ed1" providerId="ADAL" clId="{0C450AD5-5439-4309-B1C6-468C52CC9B36}" dt="2024-03-27T20:58:04.749" v="6814" actId="1076"/>
          <ac:picMkLst>
            <pc:docMk/>
            <pc:sldMk cId="2138276955" sldId="281"/>
            <ac:picMk id="1028" creationId="{7E3DF488-7B9B-3B9B-EC54-6B94302BF9B3}"/>
          </ac:picMkLst>
        </pc:picChg>
        <pc:cxnChg chg="del">
          <ac:chgData name="Samantha Petro" userId="8f4acefd-4301-4cb8-8056-27c23e6b1ed1" providerId="ADAL" clId="{0C450AD5-5439-4309-B1C6-468C52CC9B36}" dt="2024-03-27T20:54:01.396" v="6806" actId="478"/>
          <ac:cxnSpMkLst>
            <pc:docMk/>
            <pc:sldMk cId="2138276955" sldId="281"/>
            <ac:cxnSpMk id="9" creationId="{A58D7020-8476-691D-E723-DAFA5036BC8F}"/>
          </ac:cxnSpMkLst>
        </pc:cxnChg>
        <pc:cxnChg chg="del">
          <ac:chgData name="Samantha Petro" userId="8f4acefd-4301-4cb8-8056-27c23e6b1ed1" providerId="ADAL" clId="{0C450AD5-5439-4309-B1C6-468C52CC9B36}" dt="2024-03-27T20:54:01.396" v="6806" actId="478"/>
          <ac:cxnSpMkLst>
            <pc:docMk/>
            <pc:sldMk cId="2138276955" sldId="281"/>
            <ac:cxnSpMk id="13" creationId="{44402F6D-431E-81BE-BA54-A592B3049D95}"/>
          </ac:cxnSpMkLst>
        </pc:cxnChg>
        <pc:cxnChg chg="del">
          <ac:chgData name="Samantha Petro" userId="8f4acefd-4301-4cb8-8056-27c23e6b1ed1" providerId="ADAL" clId="{0C450AD5-5439-4309-B1C6-468C52CC9B36}" dt="2024-03-27T20:54:01.396" v="6806" actId="478"/>
          <ac:cxnSpMkLst>
            <pc:docMk/>
            <pc:sldMk cId="2138276955" sldId="281"/>
            <ac:cxnSpMk id="15" creationId="{95B5C0EF-533A-A430-C347-FB1A12762C7B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Yes, that is a real receipt lol.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I’m pretty sure I’m the reason the local Joann doesn’t have super sales anymore.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208c9bcf00_0_17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208c9bcf00_0_17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When I started, cosplay involved drug-store wigs, duct-tape Final Fantasy dresses, and cardboard Gundams.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Cosplay is a huge expensive industry now, and that puts up barriers. But they’re false barriers.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Don’t worry. There are many options to cosplay on a budget.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Let’s talk about ways to become a budget pro and not look broke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You can even compete in recycled cosplay!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20dddeb86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20dddeb86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Thrifting is great for cheap supplies and you reuse stuff instead of making more waste!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can you do with a thrift store?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Gold mine for casual clothes and school uniforms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Halloween is the best time to search for props and wigs and premade costumes (I’ve donated costumes before!)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Good for materials and fabrics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Find patterns, machine parts, thread, and even full machines!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 lang="en"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For Tea, I used a lot of what I owned and modified the shirt only a little bit.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20dddeb86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20dddeb86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Thrifting is great for cheap supplies and you reuse stuff instead of making more waste!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can you do with a thrift store?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Gold mine for casual clothes and school uniforms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Halloween is the best time to search for props and wigs and premade costumes (I’ve donated costumes before!)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Good for materials and fabrics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Find patterns, machine parts, thread, and even full machines!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20716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I sell second hand on </a:t>
            </a:r>
            <a:r>
              <a:rPr lang="en-US" dirty="0" err="1"/>
              <a:t>Coscove</a:t>
            </a:r>
            <a:r>
              <a:rPr lang="en-US" dirty="0"/>
              <a:t> myself. They’re women- and minority-owned small businesses. You can find all sorts of gems here.</a:t>
            </a:r>
          </a:p>
        </p:txBody>
      </p:sp>
    </p:spTree>
    <p:extLst>
      <p:ext uri="{BB962C8B-B14F-4D97-AF65-F5344CB8AC3E}">
        <p14:creationId xmlns:p14="http://schemas.microsoft.com/office/powerpoint/2010/main" val="3517082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20dddeb865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20dddeb865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Wigs are often your most expensive piece, but you can still get thrifty with your wigs.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Budget options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Use your hair. 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Thrift stores and halloween stores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dirty="0"/>
              <a:t>Be careful with eBay, Amazon, and AliExpress. Always read reviews before buying!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dirty="0"/>
              <a:t>Nicer quality ones. You know what you’re getting in terms of appearance and quality. Can be used as multipurpose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 to make the most of your wigs.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Multipurpose wigs. Reuse for multiple characters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Style it yourself! Stores mark up prices for styled or character wigs. Go generic!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Store them properly to make them last super long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20dddeb865_1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20dddeb865_1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Retail once again marks up supplies.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Modern machines are easiest to learn on. Brother and Singer are budget basics and can last you years if you take care of it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Check out thrift stores, estate sales!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Industrial machines are indestructible but you need space for them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Vintage scene if you want to repair your own (it’s fun!)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Surprisingly Walmart is cheapest for buying sewing machine notions. Joann and Michaels mark them up, so only go during notion sales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 don’t need much to get started!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Check out the list of basic supplies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20dddeb865_1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20dddeb865_1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Retail marks it up. Become a coupon queen, king, or themperor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Wholesale saves you money!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So does thrifting! It’s not just buying fabric scraps, it’s repurposing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Bedsheets - Cotton, jersey, even flannel sheets. Can use quilts for batting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Curtains can give you a huge variety of materials. - lace, sheers, cotton prints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Fluffy rugs are great! The new GoT show used Ikea rugs for capes so you can too!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Tablecloth vinyl is great leather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Harvest fabric from old prom dresses, wedding dresses, and other clothing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If it’s fabric, it can be sewn!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20dddeb865_1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20dddeb865_1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Patterns are even more expensive that fabric but they don’t have to be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I own over 200 patterns and counting. I bought all of mine on sale. I’m pretty sure I should be banned from Joann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966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20dddeb865_1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20dddeb865_1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When it comes to saving money with sewing, it’s good to know where you can save money and what not to skimp on.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Notions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------------------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The biggest “do not skimp” is thread. Coats &amp; Clark will break on you, and cheap thread will pop stitches right in the middle of a con.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Joann has constant thread sales. Buy giant spools of Gutterman and save yourself a headache.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Cleaning and tailoring supply shops will give you massive discounts on thread, much like a wholesaler does with fabric.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Buying in bulk for buttons and other similar notions will save you time and money. Most places on ebay and sometimes on amazon will offer a huuuuuge bulk discount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Button jars at walmart will get you a ton of buttons for a cheap price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Buying in bulk means a little bit of a cost up front but not having to buy supplies for later.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Do this for common things. Don’t go out and buy some specialized buttons you’ll never use again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I use a ton of bias tape. You can buy them by the spool for like $10 and have 100 yards. It will take you a ton of time to get through them, but it’s cheaper than buying all those packets.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eBay has a ton of wholesalers and cheap chinese sellers. You can find all sorts of beautiful lace and trim for a good price if you’re willing to wait for shipping.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Fabric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--------------------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Wide width fabric is easier to find in wholesalers. If you look at the back of a pattern, you’ll often see that you need less fabric when you get a wider width. Fewer yards can save you money.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Some fabric comes up to 108” depending on the type but most will come at 60” width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Synthetic alternatives are often cheaper. Synthetic silk can cost $5-10 a yard, depending on type, whereas real silks will cost you upwards of $30 or more a yard.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Lang as the example used over 30 yds of fabric, 20 yds of beads, and I lost count how much cording. Can you believe all this was only $150?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5f0cf698f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5f0cf698f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Cardboard can go a long way. I love cardboard. I have a collection. It might be a problem.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Both of these were contest entries!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Scythe - Foam core board and a shower curtain rod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Backpack - Cardboard, felt, and upholstery vinyl</a:t>
            </a:r>
          </a:p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" dirty="0"/>
          </a:p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The foam and felt used here are just cheap $1 Walmart sheets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5f0cf698f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5f0cf698f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Stick (left) - foam core board, pvc pipe, aluminum foil, fabric strips, and glue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Noir’s Axe (right) – PVC pipe, amazon box, 6 cocoa boxes, 2 cereal boxes, and a soda box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5f0cf698f2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5f0cf698f2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Materials for props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 can literally make props out of nearly anything!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 dirty="0"/>
              <a:t>This ODM gear contains some of the weirdest materials I’ve used in props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20dddeb865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120dddeb865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Here are a few ideas of what you can start with, but it’s certainly not an exhaustive list. Browse thrift and craft stores, checking out what’s available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Use that transformation mindset. What has the right shape and size? What kinda looks like something completely different?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That’s the key to making transformation magic.</a:t>
            </a: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20dddeb865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120dddeb865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Many of these items were thrifted or bought at Walmart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Others I’d bought in bulk and had on hand to reduce costs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7663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20dddeb865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120dddeb865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is a stash buster project. I mostly used what I had already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All armor and accessories are made using paper </a:t>
            </a:r>
            <a:r>
              <a:rPr lang="en-US" dirty="0" err="1"/>
              <a:t>mache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When I competed, I don’t think I heard a crowd scream louder for a cosplay made of taco boxes than when I wore this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66904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120dddeb865_1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120dddeb865_1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hope you all learned a lot today!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rgbClr val="20124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hyperlink" Target="https://www.assist-wig.com/" TargetMode="External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arda-wigs.com/" TargetMode="External"/><Relationship Id="rId5" Type="http://schemas.openxmlformats.org/officeDocument/2006/relationships/hyperlink" Target="https://swallowtail-wig.com/" TargetMode="External"/><Relationship Id="rId10" Type="http://schemas.openxmlformats.org/officeDocument/2006/relationships/image" Target="../media/image15.png"/><Relationship Id="rId4" Type="http://schemas.openxmlformats.org/officeDocument/2006/relationships/hyperlink" Target="https://coscraft.co.uk/" TargetMode="External"/><Relationship Id="rId9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Cosplay on a Ramen-level budget</a:t>
            </a:r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"/>
          </p:nvPr>
        </p:nvSpPr>
        <p:spPr>
          <a:xfrm>
            <a:off x="3537150" y="273957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aka how to cosplay when you’re flat broke</a:t>
            </a:r>
            <a:endParaRPr/>
          </a:p>
        </p:txBody>
      </p:sp>
      <p:pic>
        <p:nvPicPr>
          <p:cNvPr id="136" name="Google Shape;13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1325" y="3417088"/>
            <a:ext cx="1689888" cy="1689888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3"/>
          <p:cNvSpPr txBox="1"/>
          <p:nvPr/>
        </p:nvSpPr>
        <p:spPr>
          <a:xfrm>
            <a:off x="6453650" y="3463600"/>
            <a:ext cx="204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Find the slides at 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8" name="Google Shape;13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200" y="152400"/>
            <a:ext cx="2721770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Cosplay budget misconceptions</a:t>
            </a:r>
            <a:endParaRPr dirty="0"/>
          </a:p>
        </p:txBody>
      </p:sp>
      <p:sp>
        <p:nvSpPr>
          <p:cNvPr id="144" name="Google Shape;144;p14"/>
          <p:cNvSpPr txBox="1">
            <a:spLocks noGrp="1"/>
          </p:cNvSpPr>
          <p:nvPr>
            <p:ph type="body" idx="1"/>
          </p:nvPr>
        </p:nvSpPr>
        <p:spPr>
          <a:xfrm>
            <a:off x="1297500" y="1307850"/>
            <a:ext cx="3313800" cy="37966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Requires a massive budget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Don’t ask me how much I spent on this lololol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Needs expensive tools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Must have tons of space!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Lol you can’t do contests with budget materials hahahaha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/>
              <a:t>Why can’t we just have fun cosplaying characters we love?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/>
              <a:t>Actually you can!</a:t>
            </a:r>
            <a:endParaRPr dirty="0"/>
          </a:p>
        </p:txBody>
      </p:sp>
      <p:pic>
        <p:nvPicPr>
          <p:cNvPr id="145" name="Google Shape;14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5700" y="1307850"/>
            <a:ext cx="4068701" cy="271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B50E26-BF70-6F12-2BB6-660A935BE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258" y="-87461"/>
            <a:ext cx="2561915" cy="5069651"/>
          </a:xfrm>
          <a:prstGeom prst="rect">
            <a:avLst/>
          </a:prstGeom>
        </p:spPr>
      </p:pic>
      <p:sp>
        <p:nvSpPr>
          <p:cNvPr id="157" name="Google Shape;157;p16"/>
          <p:cNvSpPr txBox="1">
            <a:spLocks noGrp="1"/>
          </p:cNvSpPr>
          <p:nvPr>
            <p:ph type="title"/>
          </p:nvPr>
        </p:nvSpPr>
        <p:spPr>
          <a:xfrm>
            <a:off x="1303099" y="292108"/>
            <a:ext cx="3798900" cy="4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art of thrift</a:t>
            </a:r>
            <a:endParaRPr dirty="0"/>
          </a:p>
        </p:txBody>
      </p:sp>
      <p:sp>
        <p:nvSpPr>
          <p:cNvPr id="158" name="Google Shape;158;p16"/>
          <p:cNvSpPr txBox="1">
            <a:spLocks noGrp="1"/>
          </p:cNvSpPr>
          <p:nvPr>
            <p:ph type="body" idx="1"/>
          </p:nvPr>
        </p:nvSpPr>
        <p:spPr>
          <a:xfrm>
            <a:off x="1303099" y="785608"/>
            <a:ext cx="3990300" cy="17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Find pieces for casual clothes or school uniforms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Good for a quick cosplay find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Halloween brings in wigs, props, and costumes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Cheap materials and fabrics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Reuse and recycle!</a:t>
            </a:r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1C3D34-6407-BBE2-8683-70784DAF3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500" y="2492743"/>
            <a:ext cx="3528509" cy="26507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349E26-2BBB-81F1-EF0E-79E51E72393E}"/>
              </a:ext>
            </a:extLst>
          </p:cNvPr>
          <p:cNvSpPr txBox="1"/>
          <p:nvPr/>
        </p:nvSpPr>
        <p:spPr>
          <a:xfrm>
            <a:off x="8068624" y="1831960"/>
            <a:ext cx="14737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Thrifted shirt $3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2D18BA0-C41A-CEF9-CC9B-1A19EB3D7496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7336716" y="1655373"/>
            <a:ext cx="731908" cy="30739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D2CF5F1-1AE3-C862-D166-5340F6D772B1}"/>
              </a:ext>
            </a:extLst>
          </p:cNvPr>
          <p:cNvSpPr txBox="1"/>
          <p:nvPr/>
        </p:nvSpPr>
        <p:spPr>
          <a:xfrm>
            <a:off x="7846500" y="2542565"/>
            <a:ext cx="16889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Thrifted shorts $3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9D1358B-7FA0-4987-158D-117EA9C9E9D0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7417398" y="2303421"/>
            <a:ext cx="429102" cy="369949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AE62D2A-BA5C-F11B-96A6-00436AC4A45A}"/>
              </a:ext>
            </a:extLst>
          </p:cNvPr>
          <p:cNvSpPr txBox="1"/>
          <p:nvPr/>
        </p:nvSpPr>
        <p:spPr>
          <a:xfrm>
            <a:off x="7928137" y="758580"/>
            <a:ext cx="13447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Amazon wig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F594092-9969-C86C-FDAC-5FF85B05E90F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379746" y="722570"/>
            <a:ext cx="548391" cy="16681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942B23A-4453-816E-E8EC-CD6D99542AE1}"/>
              </a:ext>
            </a:extLst>
          </p:cNvPr>
          <p:cNvSpPr txBox="1"/>
          <p:nvPr/>
        </p:nvSpPr>
        <p:spPr>
          <a:xfrm>
            <a:off x="8056257" y="3593100"/>
            <a:ext cx="11782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Socks and shoes I already own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1475926-0FE9-D9EC-BB97-268EC22BDABB}"/>
              </a:ext>
            </a:extLst>
          </p:cNvPr>
          <p:cNvCxnSpPr>
            <a:stCxn id="22" idx="1"/>
          </p:cNvCxnSpPr>
          <p:nvPr/>
        </p:nvCxnSpPr>
        <p:spPr>
          <a:xfrm flipH="1" flipV="1">
            <a:off x="7545518" y="3840526"/>
            <a:ext cx="510739" cy="5265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BBBD800-217C-1FC0-95E5-F28967D598D1}"/>
              </a:ext>
            </a:extLst>
          </p:cNvPr>
          <p:cNvSpPr txBox="1"/>
          <p:nvPr/>
        </p:nvSpPr>
        <p:spPr>
          <a:xfrm>
            <a:off x="5034579" y="2097741"/>
            <a:ext cx="9950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Walmart bracelets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72F4E0A-0C1E-9688-D458-0CF6E166D979}"/>
              </a:ext>
            </a:extLst>
          </p:cNvPr>
          <p:cNvCxnSpPr>
            <a:cxnSpLocks/>
          </p:cNvCxnSpPr>
          <p:nvPr/>
        </p:nvCxnSpPr>
        <p:spPr>
          <a:xfrm flipV="1">
            <a:off x="5723068" y="1962765"/>
            <a:ext cx="446991" cy="328614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9C8BD08-2238-3B3C-2ED3-1F779D282F3D}"/>
              </a:ext>
            </a:extLst>
          </p:cNvPr>
          <p:cNvSpPr txBox="1"/>
          <p:nvPr/>
        </p:nvSpPr>
        <p:spPr>
          <a:xfrm>
            <a:off x="5795620" y="4881890"/>
            <a:ext cx="2096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bg1"/>
                </a:solidFill>
              </a:rPr>
              <a:t>Téa</a:t>
            </a:r>
            <a:r>
              <a:rPr lang="en-US" sz="1100" dirty="0">
                <a:solidFill>
                  <a:schemeClr val="bg1"/>
                </a:solidFill>
              </a:rPr>
              <a:t> for fun! Cost about $12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02A945A3-60A2-0BB0-F4F1-DFBEE15DA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254" y="0"/>
            <a:ext cx="2614016" cy="5143500"/>
          </a:xfrm>
          <a:prstGeom prst="rect">
            <a:avLst/>
          </a:prstGeom>
        </p:spPr>
      </p:pic>
      <p:sp>
        <p:nvSpPr>
          <p:cNvPr id="157" name="Google Shape;157;p16"/>
          <p:cNvSpPr txBox="1">
            <a:spLocks noGrp="1"/>
          </p:cNvSpPr>
          <p:nvPr>
            <p:ph type="title"/>
          </p:nvPr>
        </p:nvSpPr>
        <p:spPr>
          <a:xfrm>
            <a:off x="1297499" y="312735"/>
            <a:ext cx="6286641" cy="4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More recycling… from your closet!</a:t>
            </a:r>
            <a:endParaRPr dirty="0"/>
          </a:p>
        </p:txBody>
      </p:sp>
      <p:sp>
        <p:nvSpPr>
          <p:cNvPr id="158" name="Google Shape;158;p16"/>
          <p:cNvSpPr txBox="1">
            <a:spLocks noGrp="1"/>
          </p:cNvSpPr>
          <p:nvPr>
            <p:ph type="body" idx="1"/>
          </p:nvPr>
        </p:nvSpPr>
        <p:spPr>
          <a:xfrm>
            <a:off x="1297500" y="806235"/>
            <a:ext cx="3990300" cy="17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Reuse old cosplay pieces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Use stuff you own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Mix and match with created or thrifted pieces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Combine with other budget things for a full cosplay!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Good for casual clothes, street clothes, and school uniforms</a:t>
            </a:r>
            <a:endParaRPr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A2532C-474D-11EC-5D56-E03BD82AE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15" y="2528719"/>
            <a:ext cx="2653070" cy="2571750"/>
          </a:xfrm>
          <a:prstGeom prst="rect">
            <a:avLst/>
          </a:prstGeom>
        </p:spPr>
      </p:pic>
      <p:pic>
        <p:nvPicPr>
          <p:cNvPr id="14" name="Picture 13" descr="A person with long hair wearing a white shirt and black pants&#10;&#10;Description automatically generated">
            <a:extLst>
              <a:ext uri="{FF2B5EF4-FFF2-40B4-BE49-F238E27FC236}">
                <a16:creationId xmlns:a16="http://schemas.microsoft.com/office/drawing/2014/main" id="{0C012A3E-6F09-D8BC-D4DA-E1EB06F0D6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8065"/>
          <a:stretch/>
        </p:blipFill>
        <p:spPr>
          <a:xfrm>
            <a:off x="5669280" y="954500"/>
            <a:ext cx="1410616" cy="1641930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B4B147C-9C01-75D3-02F7-E86DB5D5CC4C}"/>
              </a:ext>
            </a:extLst>
          </p:cNvPr>
          <p:cNvCxnSpPr/>
          <p:nvPr/>
        </p:nvCxnSpPr>
        <p:spPr>
          <a:xfrm>
            <a:off x="6449209" y="2275242"/>
            <a:ext cx="1559859" cy="4410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Cartoon character with red bow and black skirt&#10;&#10;Description automatically generated">
            <a:extLst>
              <a:ext uri="{FF2B5EF4-FFF2-40B4-BE49-F238E27FC236}">
                <a16:creationId xmlns:a16="http://schemas.microsoft.com/office/drawing/2014/main" id="{CA932027-A768-8B73-923E-07DE243F9C0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8993"/>
          <a:stretch/>
        </p:blipFill>
        <p:spPr>
          <a:xfrm>
            <a:off x="5505161" y="2684033"/>
            <a:ext cx="1014111" cy="1493424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A216959-DC61-C507-87B5-83C626D3C0CD}"/>
              </a:ext>
            </a:extLst>
          </p:cNvPr>
          <p:cNvCxnSpPr>
            <a:cxnSpLocks/>
          </p:cNvCxnSpPr>
          <p:nvPr/>
        </p:nvCxnSpPr>
        <p:spPr>
          <a:xfrm flipV="1">
            <a:off x="6239435" y="3394038"/>
            <a:ext cx="1678193" cy="5231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1017865-F8DF-743C-DD60-90305ABCFDC2}"/>
              </a:ext>
            </a:extLst>
          </p:cNvPr>
          <p:cNvSpPr txBox="1"/>
          <p:nvPr/>
        </p:nvSpPr>
        <p:spPr>
          <a:xfrm>
            <a:off x="3410174" y="4399878"/>
            <a:ext cx="11994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Stretch lace bought in bulk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7758801-80D8-1650-CCAA-0CF5E4851668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2990626" y="4491318"/>
            <a:ext cx="419548" cy="1240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EDA3FA1-6D2A-5E74-E9D5-26654A9DE2E2}"/>
              </a:ext>
            </a:extLst>
          </p:cNvPr>
          <p:cNvSpPr txBox="1"/>
          <p:nvPr/>
        </p:nvSpPr>
        <p:spPr>
          <a:xfrm>
            <a:off x="0" y="2528719"/>
            <a:ext cx="11994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Cheap Amazon gothic jewelry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71A2A07-F3E0-6BE6-413B-76ADB1CC8632}"/>
              </a:ext>
            </a:extLst>
          </p:cNvPr>
          <p:cNvCxnSpPr>
            <a:stCxn id="26" idx="2"/>
          </p:cNvCxnSpPr>
          <p:nvPr/>
        </p:nvCxnSpPr>
        <p:spPr>
          <a:xfrm>
            <a:off x="599739" y="2959606"/>
            <a:ext cx="890195" cy="8970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6FE46DC-5DD5-7D0E-B4FD-4A515D7A8D4E}"/>
              </a:ext>
            </a:extLst>
          </p:cNvPr>
          <p:cNvSpPr txBox="1"/>
          <p:nvPr/>
        </p:nvSpPr>
        <p:spPr>
          <a:xfrm>
            <a:off x="3114037" y="3551225"/>
            <a:ext cx="11994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Scrap fabric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3FFFC6D-2134-86C5-55AD-7F8C7BE14AD1}"/>
              </a:ext>
            </a:extLst>
          </p:cNvPr>
          <p:cNvCxnSpPr>
            <a:stCxn id="29" idx="1"/>
          </p:cNvCxnSpPr>
          <p:nvPr/>
        </p:nvCxnSpPr>
        <p:spPr>
          <a:xfrm flipH="1">
            <a:off x="2275242" y="3682030"/>
            <a:ext cx="838795" cy="933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7E665B7-F7E3-6EE4-D6FE-88DF1162EC36}"/>
              </a:ext>
            </a:extLst>
          </p:cNvPr>
          <p:cNvSpPr txBox="1"/>
          <p:nvPr/>
        </p:nvSpPr>
        <p:spPr>
          <a:xfrm>
            <a:off x="5738106" y="4298956"/>
            <a:ext cx="13063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Socks and shoes I already own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67A5261-4A72-D063-600C-F3CBFA9DDE8D}"/>
              </a:ext>
            </a:extLst>
          </p:cNvPr>
          <p:cNvCxnSpPr>
            <a:cxnSpLocks/>
            <a:stCxn id="32" idx="3"/>
          </p:cNvCxnSpPr>
          <p:nvPr/>
        </p:nvCxnSpPr>
        <p:spPr>
          <a:xfrm flipV="1">
            <a:off x="7044466" y="4358389"/>
            <a:ext cx="690282" cy="1560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4CB8B53-0723-EC00-5B9C-801225A25C4C}"/>
              </a:ext>
            </a:extLst>
          </p:cNvPr>
          <p:cNvSpPr txBox="1"/>
          <p:nvPr/>
        </p:nvSpPr>
        <p:spPr>
          <a:xfrm>
            <a:off x="6079864" y="0"/>
            <a:ext cx="1929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Death Note from AliExpress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6C50D7A-C113-F774-B1D8-5EAB723A41F6}"/>
              </a:ext>
            </a:extLst>
          </p:cNvPr>
          <p:cNvCxnSpPr>
            <a:stCxn id="37" idx="2"/>
          </p:cNvCxnSpPr>
          <p:nvPr/>
        </p:nvCxnSpPr>
        <p:spPr>
          <a:xfrm>
            <a:off x="7044466" y="261610"/>
            <a:ext cx="690282" cy="15402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90E25F1A-72AA-8B91-F95E-44D646DF3396}"/>
              </a:ext>
            </a:extLst>
          </p:cNvPr>
          <p:cNvSpPr txBox="1"/>
          <p:nvPr/>
        </p:nvSpPr>
        <p:spPr>
          <a:xfrm>
            <a:off x="5389879" y="4909450"/>
            <a:ext cx="21942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Misa-Misa cost about $25</a:t>
            </a:r>
          </a:p>
        </p:txBody>
      </p:sp>
    </p:spTree>
    <p:extLst>
      <p:ext uri="{BB962C8B-B14F-4D97-AF65-F5344CB8AC3E}">
        <p14:creationId xmlns:p14="http://schemas.microsoft.com/office/powerpoint/2010/main" val="3540621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06E82-45C0-FB49-9E74-9F3D9CEB5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Buying second hand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617A1-29F5-DB8B-BD94-4A7199004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7500" y="933651"/>
            <a:ext cx="3798900" cy="3454799"/>
          </a:xfrm>
        </p:spPr>
        <p:txBody>
          <a:bodyPr/>
          <a:lstStyle/>
          <a:p>
            <a:pPr marL="146050" indent="0">
              <a:buNone/>
            </a:pPr>
            <a:r>
              <a:rPr lang="en-US" dirty="0"/>
              <a:t>Can’t afford something new? Why not go second hand?</a:t>
            </a:r>
          </a:p>
          <a:p>
            <a:r>
              <a:rPr lang="en-US" dirty="0" err="1"/>
              <a:t>Lumikha</a:t>
            </a:r>
            <a:r>
              <a:rPr lang="en-US" dirty="0"/>
              <a:t> Cosplay</a:t>
            </a:r>
          </a:p>
          <a:p>
            <a:r>
              <a:rPr lang="en-US" dirty="0" err="1"/>
              <a:t>Coscove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9AF6D8-45DB-F8B7-0465-7D8C80A8A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589" y="368186"/>
            <a:ext cx="3034965" cy="36419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D00A9A-7095-4496-403E-7A292032A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157" y="2571750"/>
            <a:ext cx="4292867" cy="2061257"/>
          </a:xfrm>
          <a:prstGeom prst="rect">
            <a:avLst/>
          </a:prstGeom>
        </p:spPr>
      </p:pic>
      <p:sp>
        <p:nvSpPr>
          <p:cNvPr id="8" name="Google Shape;236;p25">
            <a:extLst>
              <a:ext uri="{FF2B5EF4-FFF2-40B4-BE49-F238E27FC236}">
                <a16:creationId xmlns:a16="http://schemas.microsoft.com/office/drawing/2014/main" id="{3C68C6D7-6566-7EFF-0CDF-8357A9E8D193}"/>
              </a:ext>
            </a:extLst>
          </p:cNvPr>
          <p:cNvSpPr txBox="1">
            <a:spLocks/>
          </p:cNvSpPr>
          <p:nvPr/>
        </p:nvSpPr>
        <p:spPr>
          <a:xfrm>
            <a:off x="1120935" y="2189165"/>
            <a:ext cx="3798900" cy="1199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>
              <a:spcAft>
                <a:spcPts val="1200"/>
              </a:spcAft>
              <a:buFont typeface="Lato"/>
              <a:buNone/>
            </a:pPr>
            <a:r>
              <a:rPr lang="en-US" dirty="0"/>
              <a:t>LumikhaCosplay.com</a:t>
            </a:r>
          </a:p>
        </p:txBody>
      </p:sp>
      <p:sp>
        <p:nvSpPr>
          <p:cNvPr id="9" name="Google Shape;236;p25">
            <a:extLst>
              <a:ext uri="{FF2B5EF4-FFF2-40B4-BE49-F238E27FC236}">
                <a16:creationId xmlns:a16="http://schemas.microsoft.com/office/drawing/2014/main" id="{1F617225-C1B4-9944-F79C-83CAF85A20B4}"/>
              </a:ext>
            </a:extLst>
          </p:cNvPr>
          <p:cNvSpPr txBox="1">
            <a:spLocks/>
          </p:cNvSpPr>
          <p:nvPr/>
        </p:nvSpPr>
        <p:spPr>
          <a:xfrm>
            <a:off x="5617332" y="3944466"/>
            <a:ext cx="3798900" cy="1199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>
              <a:spcAft>
                <a:spcPts val="1200"/>
              </a:spcAft>
              <a:buFont typeface="Lato"/>
              <a:buNone/>
            </a:pPr>
            <a:r>
              <a:rPr lang="en-US" dirty="0"/>
              <a:t>Coscove.com</a:t>
            </a:r>
          </a:p>
        </p:txBody>
      </p:sp>
    </p:spTree>
    <p:extLst>
      <p:ext uri="{BB962C8B-B14F-4D97-AF65-F5344CB8AC3E}">
        <p14:creationId xmlns:p14="http://schemas.microsoft.com/office/powerpoint/2010/main" val="4277218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Getting budget wiggy</a:t>
            </a:r>
            <a:endParaRPr/>
          </a:p>
        </p:txBody>
      </p:sp>
      <p:sp>
        <p:nvSpPr>
          <p:cNvPr id="184" name="Google Shape;184;p19"/>
          <p:cNvSpPr txBox="1">
            <a:spLocks noGrp="1"/>
          </p:cNvSpPr>
          <p:nvPr>
            <p:ph type="body" idx="1"/>
          </p:nvPr>
        </p:nvSpPr>
        <p:spPr>
          <a:xfrm>
            <a:off x="1004521" y="948410"/>
            <a:ext cx="4027852" cy="41950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Budgeting options</a:t>
            </a:r>
            <a:endParaRPr dirty="0"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Style your real hair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Hit up thrift stores and halloween stores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eBay, Amazon, and AliExpress for budget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Nicer quality: </a:t>
            </a:r>
          </a:p>
          <a:p>
            <a:pPr lvl="1" indent="-311150">
              <a:buSzPts val="1300"/>
              <a:buChar char="●"/>
            </a:pPr>
            <a:r>
              <a:rPr lang="en-US" dirty="0"/>
              <a:t>Assist Cosplay </a:t>
            </a:r>
            <a:r>
              <a:rPr lang="en-US" dirty="0">
                <a:hlinkClick r:id="rId3"/>
              </a:rPr>
              <a:t>https://www.assist-wig.com/</a:t>
            </a:r>
            <a:r>
              <a:rPr lang="en-US" dirty="0"/>
              <a:t> (JP) – group order with a proxy. Often have BOGO sales</a:t>
            </a:r>
          </a:p>
          <a:p>
            <a:pPr lvl="1" indent="-311150">
              <a:buSzPts val="1300"/>
              <a:buChar char="●"/>
            </a:pPr>
            <a:r>
              <a:rPr lang="en-US" dirty="0" err="1"/>
              <a:t>Coscraft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https://coscraft.co.uk/</a:t>
            </a:r>
            <a:r>
              <a:rPr lang="en-US" dirty="0"/>
              <a:t> - no proxy needed</a:t>
            </a:r>
          </a:p>
          <a:p>
            <a:pPr lvl="1" indent="-311150">
              <a:buSzPts val="1300"/>
              <a:buChar char="●"/>
            </a:pPr>
            <a:r>
              <a:rPr lang="en-US" dirty="0"/>
              <a:t>Swallowtail </a:t>
            </a:r>
            <a:r>
              <a:rPr lang="en-US" dirty="0">
                <a:hlinkClick r:id="rId5"/>
              </a:rPr>
              <a:t>https://swallowtail-wig.com/</a:t>
            </a:r>
            <a:r>
              <a:rPr lang="en-US" dirty="0"/>
              <a:t> (JP) – group order with a proxy</a:t>
            </a:r>
          </a:p>
          <a:p>
            <a:pPr lvl="1" indent="-311150">
              <a:buSzPts val="1300"/>
              <a:buChar char="●"/>
            </a:pPr>
            <a:r>
              <a:rPr lang="en-US" dirty="0"/>
              <a:t>Arda wigs </a:t>
            </a:r>
            <a:r>
              <a:rPr lang="en-US" dirty="0">
                <a:hlinkClick r:id="rId6"/>
              </a:rPr>
              <a:t>https://arda-wigs.com/</a:t>
            </a:r>
            <a:r>
              <a:rPr lang="en-US" dirty="0"/>
              <a:t> (US) – discount and sales are nicely priced!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How to make most of your wigs</a:t>
            </a:r>
            <a:endParaRPr dirty="0"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Buy multi-purpose wigs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Style them yourself. Add braids, clip ins, or ponytails to customize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Store them in a bag and wig net to make them last</a:t>
            </a:r>
            <a:endParaRPr dirty="0"/>
          </a:p>
        </p:txBody>
      </p:sp>
      <p:pic>
        <p:nvPicPr>
          <p:cNvPr id="185" name="Google Shape;185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92899" y="40123"/>
            <a:ext cx="1700725" cy="17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89912" y="43623"/>
            <a:ext cx="1752600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42499" y="1888448"/>
            <a:ext cx="1801501" cy="170778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9"/>
          <p:cNvSpPr txBox="1"/>
          <p:nvPr/>
        </p:nvSpPr>
        <p:spPr>
          <a:xfrm>
            <a:off x="4734736" y="1741806"/>
            <a:ext cx="2658163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Same wig?! It only cost $10?!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Accessories make the difference!</a:t>
            </a:r>
            <a:endParaRPr sz="11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B21D0A-9FEB-F077-CE69-E0F6584F7B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1506" y="2449448"/>
            <a:ext cx="2045019" cy="2653929"/>
          </a:xfrm>
          <a:prstGeom prst="rect">
            <a:avLst/>
          </a:prstGeom>
        </p:spPr>
      </p:pic>
      <p:sp>
        <p:nvSpPr>
          <p:cNvPr id="6" name="Google Shape;188;p19">
            <a:extLst>
              <a:ext uri="{FF2B5EF4-FFF2-40B4-BE49-F238E27FC236}">
                <a16:creationId xmlns:a16="http://schemas.microsoft.com/office/drawing/2014/main" id="{BF10B692-E17D-B02C-7FC5-06DD60AEFCA2}"/>
              </a:ext>
            </a:extLst>
          </p:cNvPr>
          <p:cNvSpPr txBox="1"/>
          <p:nvPr/>
        </p:nvSpPr>
        <p:spPr>
          <a:xfrm>
            <a:off x="7031551" y="4407410"/>
            <a:ext cx="1801501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Braided Lulu myself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Won best advanced at KingCon 2020</a:t>
            </a:r>
            <a:endParaRPr sz="11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5D987D7-B637-2E63-8917-D5FAFFC84FF0}"/>
              </a:ext>
            </a:extLst>
          </p:cNvPr>
          <p:cNvCxnSpPr/>
          <p:nvPr/>
        </p:nvCxnSpPr>
        <p:spPr>
          <a:xfrm flipH="1" flipV="1">
            <a:off x="6336254" y="3931920"/>
            <a:ext cx="779930" cy="6723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0"/>
          <p:cNvSpPr txBox="1">
            <a:spLocks noGrp="1"/>
          </p:cNvSpPr>
          <p:nvPr>
            <p:ph type="title"/>
          </p:nvPr>
        </p:nvSpPr>
        <p:spPr>
          <a:xfrm>
            <a:off x="1055756" y="157081"/>
            <a:ext cx="55995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Budget sewing equipment</a:t>
            </a:r>
            <a:endParaRPr dirty="0"/>
          </a:p>
        </p:txBody>
      </p:sp>
      <p:sp>
        <p:nvSpPr>
          <p:cNvPr id="194" name="Google Shape;194;p20"/>
          <p:cNvSpPr txBox="1">
            <a:spLocks noGrp="1"/>
          </p:cNvSpPr>
          <p:nvPr>
            <p:ph type="body" idx="1"/>
          </p:nvPr>
        </p:nvSpPr>
        <p:spPr>
          <a:xfrm>
            <a:off x="1055756" y="660666"/>
            <a:ext cx="4153200" cy="44828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Sewing equipment can be expensive unless you’re a budget master</a:t>
            </a:r>
            <a:endParaRPr dirty="0"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2nd hand machines</a:t>
            </a:r>
            <a:endParaRPr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dirty="0"/>
              <a:t>Thrift stores, 2nd hand industrial machines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Budget machines on Black Friday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Walmart has your cheapest machine notions, scissors, velcro, and elastic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Check your library’s makerspace!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You need only a few things to get started</a:t>
            </a:r>
            <a:endParaRPr dirty="0"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Sewing machine + universal needles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Thread (get good thread. Trust me)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Scissors (thread + fabric)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Pins &amp; pin cushion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A bottle of basic machine oil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Iron with board or thick towel (recommended!)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8CE8BE-98A4-31F3-89F5-DB961384D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666" y="415265"/>
            <a:ext cx="3122156" cy="40462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682F06-2C68-B67D-B1F3-E282D437FB10}"/>
              </a:ext>
            </a:extLst>
          </p:cNvPr>
          <p:cNvSpPr txBox="1"/>
          <p:nvPr/>
        </p:nvSpPr>
        <p:spPr>
          <a:xfrm>
            <a:off x="5577666" y="4461485"/>
            <a:ext cx="34264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When you sew, you can thrift it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9175DD9-FCB7-E546-56E0-3C1B0B9F8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257" y="-19670"/>
            <a:ext cx="3215044" cy="5163170"/>
          </a:xfrm>
          <a:prstGeom prst="rect">
            <a:avLst/>
          </a:prstGeom>
        </p:spPr>
      </p:pic>
      <p:sp>
        <p:nvSpPr>
          <p:cNvPr id="207" name="Google Shape;207;p2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Fabrics on a budget</a:t>
            </a:r>
            <a:endParaRPr/>
          </a:p>
        </p:txBody>
      </p:sp>
      <p:sp>
        <p:nvSpPr>
          <p:cNvPr id="208" name="Google Shape;208;p22"/>
          <p:cNvSpPr txBox="1">
            <a:spLocks noGrp="1"/>
          </p:cNvSpPr>
          <p:nvPr>
            <p:ph type="body" idx="1"/>
          </p:nvPr>
        </p:nvSpPr>
        <p:spPr>
          <a:xfrm>
            <a:off x="1011219" y="783211"/>
            <a:ext cx="4248131" cy="43076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Never shop retail or Amazon.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Go wholesale</a:t>
            </a:r>
            <a:endParaRPr dirty="0"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Physical stores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Fabric districts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Wholesalers on eBay</a:t>
            </a:r>
          </a:p>
          <a:p>
            <a:pPr lvl="1" indent="-311150">
              <a:buSzPts val="1300"/>
              <a:buChar char="●"/>
            </a:pPr>
            <a:r>
              <a:rPr lang="en" dirty="0"/>
              <a:t>Sy Fabrics</a:t>
            </a:r>
          </a:p>
          <a:p>
            <a:pPr lvl="1" indent="-311150">
              <a:buSzPts val="1300"/>
              <a:buChar char="●"/>
            </a:pPr>
            <a:r>
              <a:rPr lang="en" dirty="0"/>
              <a:t>Fabric Wholesale Direct</a:t>
            </a:r>
          </a:p>
          <a:p>
            <a:pPr lvl="1" indent="-311150">
              <a:buSzPts val="1300"/>
              <a:buChar char="●"/>
            </a:pPr>
            <a:r>
              <a:rPr lang="en" dirty="0"/>
              <a:t>Thread Art</a:t>
            </a:r>
          </a:p>
          <a:p>
            <a:pPr lvl="1" indent="-311150">
              <a:buSzPts val="1300"/>
              <a:buChar char="●"/>
            </a:pPr>
            <a:r>
              <a:rPr lang="en" dirty="0"/>
              <a:t>Fabric Wholesale Empire</a:t>
            </a:r>
          </a:p>
          <a:p>
            <a:pPr lvl="1" indent="-311150">
              <a:buSzPts val="1300"/>
              <a:buChar char="●"/>
            </a:pPr>
            <a:r>
              <a:rPr lang="en" dirty="0"/>
              <a:t>Stylish Fabrics (best jersey for cheap!)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Thrift it!</a:t>
            </a:r>
            <a:endParaRPr dirty="0"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Linens, curtains, and bedsheets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Harvest fabric from prom dresses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Rugs and carpets for fluffy things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Tablecloths look like leather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Anything that looks like fabric can become fabric!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A8D55F-2F8D-2082-7D1E-2EB23583EB94}"/>
              </a:ext>
            </a:extLst>
          </p:cNvPr>
          <p:cNvSpPr txBox="1"/>
          <p:nvPr/>
        </p:nvSpPr>
        <p:spPr>
          <a:xfrm>
            <a:off x="5259350" y="3100300"/>
            <a:ext cx="1387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Curtains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0DAC81-BBE8-247F-8D77-8DE8B4FAC41E}"/>
              </a:ext>
            </a:extLst>
          </p:cNvPr>
          <p:cNvSpPr txBox="1"/>
          <p:nvPr/>
        </p:nvSpPr>
        <p:spPr>
          <a:xfrm>
            <a:off x="7659444" y="783211"/>
            <a:ext cx="10381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tablecloth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D92BEC-185D-C9BD-3B96-78DC33D48A8F}"/>
              </a:ext>
            </a:extLst>
          </p:cNvPr>
          <p:cNvSpPr txBox="1"/>
          <p:nvPr/>
        </p:nvSpPr>
        <p:spPr>
          <a:xfrm>
            <a:off x="5308899" y="1463371"/>
            <a:ext cx="1387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Couch throw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58D7020-8476-691D-E723-DAFA5036BC8F}"/>
              </a:ext>
            </a:extLst>
          </p:cNvPr>
          <p:cNvCxnSpPr/>
          <p:nvPr/>
        </p:nvCxnSpPr>
        <p:spPr>
          <a:xfrm>
            <a:off x="6056555" y="3303435"/>
            <a:ext cx="925158" cy="1551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4402F6D-431E-81BE-BA54-A592B3049D95}"/>
              </a:ext>
            </a:extLst>
          </p:cNvPr>
          <p:cNvCxnSpPr/>
          <p:nvPr/>
        </p:nvCxnSpPr>
        <p:spPr>
          <a:xfrm flipV="1">
            <a:off x="6158753" y="1140300"/>
            <a:ext cx="488333" cy="3926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5B5C0EF-533A-A430-C347-FB1A12762C7B}"/>
              </a:ext>
            </a:extLst>
          </p:cNvPr>
          <p:cNvCxnSpPr/>
          <p:nvPr/>
        </p:nvCxnSpPr>
        <p:spPr>
          <a:xfrm>
            <a:off x="7971416" y="1043492"/>
            <a:ext cx="207084" cy="6508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Patterns on a budget</a:t>
            </a:r>
            <a:endParaRPr dirty="0"/>
          </a:p>
        </p:txBody>
      </p:sp>
      <p:sp>
        <p:nvSpPr>
          <p:cNvPr id="208" name="Google Shape;208;p22"/>
          <p:cNvSpPr txBox="1">
            <a:spLocks noGrp="1"/>
          </p:cNvSpPr>
          <p:nvPr>
            <p:ph type="body" idx="1"/>
          </p:nvPr>
        </p:nvSpPr>
        <p:spPr>
          <a:xfrm>
            <a:off x="1030544" y="642660"/>
            <a:ext cx="4248131" cy="43076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Never buy full price</a:t>
            </a:r>
            <a:endParaRPr dirty="0"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Joann pattern sales - $2+/pattern!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Simplicity.com </a:t>
            </a:r>
            <a:r>
              <a:rPr lang="en-US"/>
              <a:t>pattern sales - $5+/</a:t>
            </a:r>
            <a:r>
              <a:rPr lang="en-US" dirty="0"/>
              <a:t>pattern!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Thrift it!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Cheap used patterns on eBay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Mood Sewciety – FREE?!</a:t>
            </a:r>
          </a:p>
          <a:p>
            <a:pPr lvl="1" indent="-311150">
              <a:buSzPts val="1300"/>
              <a:buChar char="●"/>
            </a:pPr>
            <a:r>
              <a:rPr lang="en" dirty="0"/>
              <a:t>Size inclusive</a:t>
            </a:r>
          </a:p>
          <a:p>
            <a:pPr lvl="1" indent="-311150">
              <a:buSzPts val="1300"/>
              <a:buChar char="●"/>
            </a:pPr>
            <a:r>
              <a:rPr lang="en" dirty="0"/>
              <a:t>Gender inclusive</a:t>
            </a:r>
          </a:p>
          <a:p>
            <a:pPr lvl="1" indent="-311150">
              <a:buSzPts val="1300"/>
              <a:buChar char="●"/>
            </a:pPr>
            <a:r>
              <a:rPr lang="en" dirty="0"/>
              <a:t>There are cosplay patterns!</a:t>
            </a:r>
          </a:p>
          <a:p>
            <a:pPr lvl="1" indent="-311150">
              <a:buSzPts val="1300"/>
              <a:buChar char="●"/>
            </a:pPr>
            <a:r>
              <a:rPr lang="en" dirty="0"/>
              <a:t>Did I mention free?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endParaRPr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E3DF488-7B9B-3B9B-EC54-6B94302BF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237" y="1582274"/>
            <a:ext cx="2029088" cy="343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5E5025-3838-1166-D9EF-73C1E4876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151" y="52650"/>
            <a:ext cx="2596764" cy="37326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1FBDAE-1B99-1BB1-FE58-204E051F75C4}"/>
              </a:ext>
            </a:extLst>
          </p:cNvPr>
          <p:cNvSpPr txBox="1"/>
          <p:nvPr/>
        </p:nvSpPr>
        <p:spPr>
          <a:xfrm>
            <a:off x="7749015" y="840218"/>
            <a:ext cx="14618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Let me tell you about my friend, Mood </a:t>
            </a:r>
            <a:r>
              <a:rPr lang="en-US" sz="1100" dirty="0" err="1">
                <a:solidFill>
                  <a:schemeClr val="bg1"/>
                </a:solidFill>
              </a:rPr>
              <a:t>Sewciety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218EF9-640F-90B3-390B-B4464F26D2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2" y="3317915"/>
            <a:ext cx="2491948" cy="18255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FD7A6D0-55FD-04C5-A48B-C776946B99FD}"/>
              </a:ext>
            </a:extLst>
          </p:cNvPr>
          <p:cNvSpPr txBox="1"/>
          <p:nvPr/>
        </p:nvSpPr>
        <p:spPr>
          <a:xfrm>
            <a:off x="3196950" y="4216929"/>
            <a:ext cx="14618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Combine patterns you have to make new ones!</a:t>
            </a:r>
          </a:p>
        </p:txBody>
      </p:sp>
    </p:spTree>
    <p:extLst>
      <p:ext uri="{BB962C8B-B14F-4D97-AF65-F5344CB8AC3E}">
        <p14:creationId xmlns:p14="http://schemas.microsoft.com/office/powerpoint/2010/main" val="2138276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9A685F5-C367-D1A7-F482-7F9461FF3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991" y="457200"/>
            <a:ext cx="3669325" cy="4663278"/>
          </a:xfrm>
          <a:prstGeom prst="rect">
            <a:avLst/>
          </a:prstGeom>
        </p:spPr>
      </p:pic>
      <p:sp>
        <p:nvSpPr>
          <p:cNvPr id="200" name="Google Shape;200;p2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4432200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Sewing tips</a:t>
            </a:r>
            <a:endParaRPr dirty="0"/>
          </a:p>
        </p:txBody>
      </p:sp>
      <p:sp>
        <p:nvSpPr>
          <p:cNvPr id="201" name="Google Shape;201;p21"/>
          <p:cNvSpPr txBox="1">
            <a:spLocks noGrp="1"/>
          </p:cNvSpPr>
          <p:nvPr>
            <p:ph type="body" idx="1"/>
          </p:nvPr>
        </p:nvSpPr>
        <p:spPr>
          <a:xfrm>
            <a:off x="1160325" y="850950"/>
            <a:ext cx="3936000" cy="38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Notions</a:t>
            </a:r>
            <a:endParaRPr dirty="0"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Buy good thread. Do not skimp on this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Buy buttons, eyelets, and rivets in bulk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Buy spools of snap tape and bias tape, not tiny packages from Joann or Walmart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Trim, lace, and notions are cheap from wholesalers on eBay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If you can wait, buy trim from AliExpress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Fabric</a:t>
            </a:r>
            <a:endParaRPr dirty="0"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Buy wide widths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Stick with cheaper fabrics like voile, cotton, and jersey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Avoid costume satin at all costs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Be careful of too many synthetics!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79B968-94EE-57CE-BC00-F168F41EBE39}"/>
              </a:ext>
            </a:extLst>
          </p:cNvPr>
          <p:cNvSpPr txBox="1"/>
          <p:nvPr/>
        </p:nvSpPr>
        <p:spPr>
          <a:xfrm>
            <a:off x="6080697" y="1118795"/>
            <a:ext cx="10058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Cord elastic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F74A10D-B247-A1BF-1AE0-7DC05D5AC100}"/>
              </a:ext>
            </a:extLst>
          </p:cNvPr>
          <p:cNvCxnSpPr/>
          <p:nvPr/>
        </p:nvCxnSpPr>
        <p:spPr>
          <a:xfrm>
            <a:off x="6519134" y="1333948"/>
            <a:ext cx="672353" cy="5271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D427AD2-91C9-66F2-D81B-412AE656C479}"/>
              </a:ext>
            </a:extLst>
          </p:cNvPr>
          <p:cNvSpPr txBox="1"/>
          <p:nvPr/>
        </p:nvSpPr>
        <p:spPr>
          <a:xfrm>
            <a:off x="6020193" y="537539"/>
            <a:ext cx="895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Suncatcher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3C2374F-FAD4-DFBD-B41A-A944CBC682AF}"/>
              </a:ext>
            </a:extLst>
          </p:cNvPr>
          <p:cNvCxnSpPr>
            <a:cxnSpLocks/>
          </p:cNvCxnSpPr>
          <p:nvPr/>
        </p:nvCxnSpPr>
        <p:spPr>
          <a:xfrm>
            <a:off x="6860626" y="687992"/>
            <a:ext cx="412027" cy="1629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6C8E259-2519-2ABB-0700-B856FA8EF739}"/>
              </a:ext>
            </a:extLst>
          </p:cNvPr>
          <p:cNvSpPr txBox="1"/>
          <p:nvPr/>
        </p:nvSpPr>
        <p:spPr>
          <a:xfrm>
            <a:off x="4991391" y="2973198"/>
            <a:ext cx="1005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Synthetic chiffon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1F1A6BD-12B7-5EFE-E3F8-BB579E1D52E7}"/>
              </a:ext>
            </a:extLst>
          </p:cNvPr>
          <p:cNvCxnSpPr>
            <a:cxnSpLocks/>
          </p:cNvCxnSpPr>
          <p:nvPr/>
        </p:nvCxnSpPr>
        <p:spPr>
          <a:xfrm flipV="1">
            <a:off x="5729700" y="3025247"/>
            <a:ext cx="961556" cy="1633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47A4497-3BA5-0812-63A2-BC8399FDF9A4}"/>
              </a:ext>
            </a:extLst>
          </p:cNvPr>
          <p:cNvSpPr txBox="1"/>
          <p:nvPr/>
        </p:nvSpPr>
        <p:spPr>
          <a:xfrm>
            <a:off x="8548327" y="1790116"/>
            <a:ext cx="83909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Bulk Xmas bead garland</a:t>
            </a:r>
          </a:p>
          <a:p>
            <a:r>
              <a:rPr lang="en-US" sz="1100" dirty="0">
                <a:solidFill>
                  <a:schemeClr val="bg1"/>
                </a:solidFill>
              </a:rPr>
              <a:t>10yds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EFB5A3B-A768-18A8-5C30-317383EBD4F0}"/>
              </a:ext>
            </a:extLst>
          </p:cNvPr>
          <p:cNvCxnSpPr>
            <a:stCxn id="23" idx="1"/>
          </p:cNvCxnSpPr>
          <p:nvPr/>
        </p:nvCxnSpPr>
        <p:spPr>
          <a:xfrm flipH="1">
            <a:off x="8078993" y="2259476"/>
            <a:ext cx="469334" cy="1308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258FA5C-2474-D861-6E2C-1606FEB6630D}"/>
              </a:ext>
            </a:extLst>
          </p:cNvPr>
          <p:cNvSpPr txBox="1"/>
          <p:nvPr/>
        </p:nvSpPr>
        <p:spPr>
          <a:xfrm>
            <a:off x="8313660" y="3787070"/>
            <a:ext cx="1005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Graduation tassels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AD7CA7B-CFB9-6571-7779-1DD7840424F8}"/>
              </a:ext>
            </a:extLst>
          </p:cNvPr>
          <p:cNvCxnSpPr>
            <a:stCxn id="26" idx="1"/>
          </p:cNvCxnSpPr>
          <p:nvPr/>
        </p:nvCxnSpPr>
        <p:spPr>
          <a:xfrm flipH="1">
            <a:off x="7983675" y="4002514"/>
            <a:ext cx="32998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B210F87-6653-D8A2-C789-79108F6F0F4B}"/>
              </a:ext>
            </a:extLst>
          </p:cNvPr>
          <p:cNvSpPr txBox="1"/>
          <p:nvPr/>
        </p:nvSpPr>
        <p:spPr>
          <a:xfrm>
            <a:off x="5792446" y="3976033"/>
            <a:ext cx="1005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Synthetic silk shantung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A61D25-689E-289B-BBC6-1613CDCB2954}"/>
              </a:ext>
            </a:extLst>
          </p:cNvPr>
          <p:cNvCxnSpPr/>
          <p:nvPr/>
        </p:nvCxnSpPr>
        <p:spPr>
          <a:xfrm flipV="1">
            <a:off x="6809591" y="2794664"/>
            <a:ext cx="1602889" cy="14232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0FC0006-1EC4-0106-D3CC-5B891A111320}"/>
              </a:ext>
            </a:extLst>
          </p:cNvPr>
          <p:cNvSpPr txBox="1"/>
          <p:nvPr/>
        </p:nvSpPr>
        <p:spPr>
          <a:xfrm>
            <a:off x="5151366" y="1378137"/>
            <a:ext cx="1005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Bulk party beads, 10yd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C6B06FC-DA9E-BABD-6345-7AA21FD18F5D}"/>
              </a:ext>
            </a:extLst>
          </p:cNvPr>
          <p:cNvCxnSpPr>
            <a:cxnSpLocks/>
          </p:cNvCxnSpPr>
          <p:nvPr/>
        </p:nvCxnSpPr>
        <p:spPr>
          <a:xfrm>
            <a:off x="5997231" y="1569720"/>
            <a:ext cx="586386" cy="2203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A4D83925-7D31-A0E5-C3C4-C60582EBFD46}"/>
              </a:ext>
            </a:extLst>
          </p:cNvPr>
          <p:cNvSpPr txBox="1"/>
          <p:nvPr/>
        </p:nvSpPr>
        <p:spPr>
          <a:xfrm>
            <a:off x="4787153" y="2148670"/>
            <a:ext cx="11510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Macrame cord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D9A7033-244C-3B7B-B021-8E377425CED4}"/>
              </a:ext>
            </a:extLst>
          </p:cNvPr>
          <p:cNvCxnSpPr>
            <a:cxnSpLocks/>
          </p:cNvCxnSpPr>
          <p:nvPr/>
        </p:nvCxnSpPr>
        <p:spPr>
          <a:xfrm>
            <a:off x="5819919" y="2279475"/>
            <a:ext cx="76369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C19792F-3CB4-C0E3-3988-228ED8CE2333}"/>
              </a:ext>
            </a:extLst>
          </p:cNvPr>
          <p:cNvSpPr txBox="1"/>
          <p:nvPr/>
        </p:nvSpPr>
        <p:spPr>
          <a:xfrm>
            <a:off x="5729701" y="55450"/>
            <a:ext cx="3515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Crunchyroll Expo Cosplay Cup finalist, 2022. $150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546FF0-310F-71DF-8329-0820A4F7D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78" y="1850315"/>
            <a:ext cx="3942322" cy="3293185"/>
          </a:xfrm>
          <a:prstGeom prst="rect">
            <a:avLst/>
          </a:prstGeom>
        </p:spPr>
      </p:pic>
      <p:sp>
        <p:nvSpPr>
          <p:cNvPr id="241" name="Google Shape;241;p2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7271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Budget props - cardboard &amp; foam core board</a:t>
            </a:r>
            <a:endParaRPr/>
          </a:p>
        </p:txBody>
      </p:sp>
      <p:sp>
        <p:nvSpPr>
          <p:cNvPr id="242" name="Google Shape;242;p26"/>
          <p:cNvSpPr txBox="1">
            <a:spLocks noGrp="1"/>
          </p:cNvSpPr>
          <p:nvPr>
            <p:ph type="body" idx="1"/>
          </p:nvPr>
        </p:nvSpPr>
        <p:spPr>
          <a:xfrm>
            <a:off x="1297500" y="914066"/>
            <a:ext cx="4095300" cy="33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dirty="0"/>
              <a:t>Cheap to get - check craigslist!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dirty="0"/>
              <a:t>Can be surprisingly sturdy!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dirty="0"/>
              <a:t>Cover with materials to make it look expensive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548472-FEDB-E8CD-A1B8-3D5A7BB272A4}"/>
              </a:ext>
            </a:extLst>
          </p:cNvPr>
          <p:cNvSpPr txBox="1"/>
          <p:nvPr/>
        </p:nvSpPr>
        <p:spPr>
          <a:xfrm>
            <a:off x="1243432" y="4903990"/>
            <a:ext cx="30031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First place props winner - Norwescon 2018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DBC255-C2E1-9D63-163A-61415A8BDEB6}"/>
              </a:ext>
            </a:extLst>
          </p:cNvPr>
          <p:cNvSpPr txBox="1"/>
          <p:nvPr/>
        </p:nvSpPr>
        <p:spPr>
          <a:xfrm>
            <a:off x="594962" y="2586266"/>
            <a:ext cx="1350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Foam core board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B9B980F-0F7E-1B20-88A2-665997125751}"/>
              </a:ext>
            </a:extLst>
          </p:cNvPr>
          <p:cNvCxnSpPr/>
          <p:nvPr/>
        </p:nvCxnSpPr>
        <p:spPr>
          <a:xfrm flipH="1">
            <a:off x="1194099" y="2807746"/>
            <a:ext cx="48409" cy="4249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70EFC15-4F73-C390-1E65-93D12E0091C0}"/>
              </a:ext>
            </a:extLst>
          </p:cNvPr>
          <p:cNvCxnSpPr/>
          <p:nvPr/>
        </p:nvCxnSpPr>
        <p:spPr>
          <a:xfrm>
            <a:off x="1796527" y="2717071"/>
            <a:ext cx="1027355" cy="476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7544254-C7CF-C31A-D4FF-6DE4447ED42B}"/>
              </a:ext>
            </a:extLst>
          </p:cNvPr>
          <p:cNvSpPr txBox="1"/>
          <p:nvPr/>
        </p:nvSpPr>
        <p:spPr>
          <a:xfrm>
            <a:off x="1270003" y="4348131"/>
            <a:ext cx="14678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Shower curtain rod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5252B47-CBF4-0B0E-540C-77C022AA6839}"/>
              </a:ext>
            </a:extLst>
          </p:cNvPr>
          <p:cNvCxnSpPr/>
          <p:nvPr/>
        </p:nvCxnSpPr>
        <p:spPr>
          <a:xfrm flipV="1">
            <a:off x="1796527" y="3722146"/>
            <a:ext cx="102198" cy="6723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69AEA6A-5C58-56D2-3BA9-54C3EB387B17}"/>
              </a:ext>
            </a:extLst>
          </p:cNvPr>
          <p:cNvSpPr txBox="1"/>
          <p:nvPr/>
        </p:nvSpPr>
        <p:spPr>
          <a:xfrm>
            <a:off x="3399122" y="1850315"/>
            <a:ext cx="1350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Styrofoam ball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7BB94E7-131D-4A47-C15F-573598C1F735}"/>
              </a:ext>
            </a:extLst>
          </p:cNvPr>
          <p:cNvCxnSpPr/>
          <p:nvPr/>
        </p:nvCxnSpPr>
        <p:spPr>
          <a:xfrm flipH="1">
            <a:off x="3399122" y="2111925"/>
            <a:ext cx="360676" cy="3246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417A9AC3-076F-6457-9DC6-1F2B62494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724" y="811813"/>
            <a:ext cx="2877971" cy="434162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38C5B29-35ED-3B2F-AA98-183191AA3F8E}"/>
              </a:ext>
            </a:extLst>
          </p:cNvPr>
          <p:cNvSpPr txBox="1"/>
          <p:nvPr/>
        </p:nvSpPr>
        <p:spPr>
          <a:xfrm>
            <a:off x="5039555" y="1767198"/>
            <a:ext cx="13500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Cardboard wrapped in upholstery vinyl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C46969F-1DE3-B1A3-9A71-7C2C6E8247E2}"/>
              </a:ext>
            </a:extLst>
          </p:cNvPr>
          <p:cNvCxnSpPr/>
          <p:nvPr/>
        </p:nvCxnSpPr>
        <p:spPr>
          <a:xfrm flipV="1">
            <a:off x="5905948" y="1715845"/>
            <a:ext cx="688490" cy="2652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52E27A7-A630-8137-B0A4-71BEEE719214}"/>
              </a:ext>
            </a:extLst>
          </p:cNvPr>
          <p:cNvSpPr txBox="1"/>
          <p:nvPr/>
        </p:nvSpPr>
        <p:spPr>
          <a:xfrm>
            <a:off x="7892233" y="2174997"/>
            <a:ext cx="1350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Embroidery hoop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BCA2832-77D7-7B27-7BAA-DACF6B781606}"/>
              </a:ext>
            </a:extLst>
          </p:cNvPr>
          <p:cNvCxnSpPr>
            <a:cxnSpLocks/>
            <a:stCxn id="25" idx="0"/>
          </p:cNvCxnSpPr>
          <p:nvPr/>
        </p:nvCxnSpPr>
        <p:spPr>
          <a:xfrm flipH="1" flipV="1">
            <a:off x="8413092" y="1715845"/>
            <a:ext cx="154183" cy="4591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360D6C8-67D5-9A5A-0610-F5665FCCE79A}"/>
              </a:ext>
            </a:extLst>
          </p:cNvPr>
          <p:cNvSpPr txBox="1"/>
          <p:nvPr/>
        </p:nvSpPr>
        <p:spPr>
          <a:xfrm>
            <a:off x="7959387" y="3101868"/>
            <a:ext cx="1350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Foam details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2CE670D-E1C9-9E7A-EE50-B6C66B2121C2}"/>
              </a:ext>
            </a:extLst>
          </p:cNvPr>
          <p:cNvCxnSpPr>
            <a:stCxn id="29" idx="1"/>
          </p:cNvCxnSpPr>
          <p:nvPr/>
        </p:nvCxnSpPr>
        <p:spPr>
          <a:xfrm flipH="1" flipV="1">
            <a:off x="7261412" y="3101868"/>
            <a:ext cx="697975" cy="1308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66F6443-03F0-C7E6-B838-9A8DADF18EE0}"/>
              </a:ext>
            </a:extLst>
          </p:cNvPr>
          <p:cNvCxnSpPr/>
          <p:nvPr/>
        </p:nvCxnSpPr>
        <p:spPr>
          <a:xfrm flipV="1">
            <a:off x="8413092" y="2847876"/>
            <a:ext cx="77091" cy="253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697C019-D4F3-6304-DAE9-3AF4A3D9826C}"/>
              </a:ext>
            </a:extLst>
          </p:cNvPr>
          <p:cNvSpPr txBox="1"/>
          <p:nvPr/>
        </p:nvSpPr>
        <p:spPr>
          <a:xfrm>
            <a:off x="8047112" y="3587356"/>
            <a:ext cx="11309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D-rings bought in bulk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8B91716-B49B-00BE-1EF7-C73F47BBEB03}"/>
              </a:ext>
            </a:extLst>
          </p:cNvPr>
          <p:cNvCxnSpPr>
            <a:stCxn id="34" idx="1"/>
          </p:cNvCxnSpPr>
          <p:nvPr/>
        </p:nvCxnSpPr>
        <p:spPr>
          <a:xfrm flipH="1" flipV="1">
            <a:off x="7607709" y="3767129"/>
            <a:ext cx="439403" cy="3567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3013A0D-997F-E38C-978E-D4E0BD9F9797}"/>
              </a:ext>
            </a:extLst>
          </p:cNvPr>
          <p:cNvCxnSpPr>
            <a:stCxn id="34" idx="1"/>
          </p:cNvCxnSpPr>
          <p:nvPr/>
        </p:nvCxnSpPr>
        <p:spPr>
          <a:xfrm flipH="1">
            <a:off x="7347473" y="3802800"/>
            <a:ext cx="699639" cy="5288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006A26F-FEF7-AF79-8A4B-8B76469E6480}"/>
              </a:ext>
            </a:extLst>
          </p:cNvPr>
          <p:cNvSpPr txBox="1"/>
          <p:nvPr/>
        </p:nvSpPr>
        <p:spPr>
          <a:xfrm>
            <a:off x="4891702" y="4157339"/>
            <a:ext cx="1350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Felt lined cardboard drawers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8261822-1D81-4D57-8A2D-49B150506DA8}"/>
              </a:ext>
            </a:extLst>
          </p:cNvPr>
          <p:cNvCxnSpPr>
            <a:stCxn id="39" idx="3"/>
          </p:cNvCxnSpPr>
          <p:nvPr/>
        </p:nvCxnSpPr>
        <p:spPr>
          <a:xfrm>
            <a:off x="6241786" y="4372783"/>
            <a:ext cx="567805" cy="217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"/>
          <p:cNvSpPr txBox="1">
            <a:spLocks noGrp="1"/>
          </p:cNvSpPr>
          <p:nvPr>
            <p:ph type="title"/>
          </p:nvPr>
        </p:nvSpPr>
        <p:spPr>
          <a:xfrm>
            <a:off x="1333481" y="261091"/>
            <a:ext cx="7256500" cy="59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Budget props - paper mache &amp; decoupage</a:t>
            </a:r>
            <a:endParaRPr dirty="0"/>
          </a:p>
        </p:txBody>
      </p:sp>
      <p:sp>
        <p:nvSpPr>
          <p:cNvPr id="252" name="Google Shape;252;p27"/>
          <p:cNvSpPr txBox="1">
            <a:spLocks noGrp="1"/>
          </p:cNvSpPr>
          <p:nvPr>
            <p:ph type="body" idx="1"/>
          </p:nvPr>
        </p:nvSpPr>
        <p:spPr>
          <a:xfrm>
            <a:off x="927481" y="714204"/>
            <a:ext cx="4876270" cy="33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dirty="0"/>
              <a:t>Cheap and easy to work with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dirty="0"/>
              <a:t>Indoor safe!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dirty="0"/>
              <a:t>Use Mod Podge! It’s longest-lasting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dirty="0"/>
              <a:t>Can use paper or fabric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dirty="0"/>
              <a:t>Bases can be anything! tin foil, curtain rods, cardboard boxes, foam core board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3655C7-6F9C-A306-C008-E667D4421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303" y="714204"/>
            <a:ext cx="3072235" cy="44292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72DA14-3ADB-C770-C7B6-854EC5C88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206" y="2127989"/>
            <a:ext cx="2392742" cy="30155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117901-755C-4904-5293-36757D75563D}"/>
              </a:ext>
            </a:extLst>
          </p:cNvPr>
          <p:cNvSpPr txBox="1"/>
          <p:nvPr/>
        </p:nvSpPr>
        <p:spPr>
          <a:xfrm>
            <a:off x="463612" y="2413554"/>
            <a:ext cx="13500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u="sng" dirty="0">
                <a:solidFill>
                  <a:schemeClr val="bg1"/>
                </a:solidFill>
              </a:rPr>
              <a:t>Decoupage</a:t>
            </a:r>
            <a:r>
              <a:rPr lang="en-US" sz="1100" dirty="0">
                <a:solidFill>
                  <a:schemeClr val="bg1"/>
                </a:solidFill>
              </a:rPr>
              <a:t>:</a:t>
            </a:r>
          </a:p>
          <a:p>
            <a:r>
              <a:rPr lang="en-US" sz="1100" dirty="0">
                <a:solidFill>
                  <a:schemeClr val="bg1"/>
                </a:solidFill>
              </a:rPr>
              <a:t>Applying fabric or designs with a foam sponge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848575-3A67-C12A-740A-54E1F66CA8E4}"/>
              </a:ext>
            </a:extLst>
          </p:cNvPr>
          <p:cNvSpPr txBox="1"/>
          <p:nvPr/>
        </p:nvSpPr>
        <p:spPr>
          <a:xfrm>
            <a:off x="7530883" y="925583"/>
            <a:ext cx="14336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u="sng" dirty="0">
                <a:solidFill>
                  <a:schemeClr val="bg1"/>
                </a:solidFill>
              </a:rPr>
              <a:t>Paper </a:t>
            </a:r>
            <a:r>
              <a:rPr lang="en-US" sz="1100" u="sng" dirty="0" err="1">
                <a:solidFill>
                  <a:schemeClr val="bg1"/>
                </a:solidFill>
              </a:rPr>
              <a:t>mache</a:t>
            </a:r>
            <a:r>
              <a:rPr lang="en-US" sz="1100" dirty="0">
                <a:solidFill>
                  <a:schemeClr val="bg1"/>
                </a:solidFill>
              </a:rPr>
              <a:t>: Applying newsprint or similar paper with a brush or fingers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0F2E26-DEA4-EF40-BD68-84DC4EC44B1D}"/>
              </a:ext>
            </a:extLst>
          </p:cNvPr>
          <p:cNvSpPr txBox="1"/>
          <p:nvPr/>
        </p:nvSpPr>
        <p:spPr>
          <a:xfrm>
            <a:off x="3488367" y="4413860"/>
            <a:ext cx="1350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PVC pipe &amp; foil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5253A93-CA6E-6AB4-2463-6B4B8B16679F}"/>
              </a:ext>
            </a:extLst>
          </p:cNvPr>
          <p:cNvCxnSpPr>
            <a:stCxn id="10" idx="1"/>
          </p:cNvCxnSpPr>
          <p:nvPr/>
        </p:nvCxnSpPr>
        <p:spPr>
          <a:xfrm flipH="1" flipV="1">
            <a:off x="3033656" y="4362226"/>
            <a:ext cx="454711" cy="1824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6A481E3-6CDF-33D7-004D-6CCFBAB18082}"/>
              </a:ext>
            </a:extLst>
          </p:cNvPr>
          <p:cNvSpPr txBox="1"/>
          <p:nvPr/>
        </p:nvSpPr>
        <p:spPr>
          <a:xfrm>
            <a:off x="3085358" y="3663990"/>
            <a:ext cx="1350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Foam core board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C996C60-4E6D-1667-2366-1AA2E34B8347}"/>
              </a:ext>
            </a:extLst>
          </p:cNvPr>
          <p:cNvCxnSpPr/>
          <p:nvPr/>
        </p:nvCxnSpPr>
        <p:spPr>
          <a:xfrm flipH="1" flipV="1">
            <a:off x="3146612" y="3420932"/>
            <a:ext cx="341755" cy="2904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B975AC5-4750-D186-3155-0CD88828B004}"/>
              </a:ext>
            </a:extLst>
          </p:cNvPr>
          <p:cNvSpPr txBox="1"/>
          <p:nvPr/>
        </p:nvSpPr>
        <p:spPr>
          <a:xfrm>
            <a:off x="5361509" y="970396"/>
            <a:ext cx="1350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Amazon boxes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CB865A-DB77-1E34-C702-3FB09C197179}"/>
              </a:ext>
            </a:extLst>
          </p:cNvPr>
          <p:cNvSpPr txBox="1"/>
          <p:nvPr/>
        </p:nvSpPr>
        <p:spPr>
          <a:xfrm>
            <a:off x="5568105" y="2650759"/>
            <a:ext cx="16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Long soda can box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A78830-80A0-BDEB-AA0A-49CD6E941FFC}"/>
              </a:ext>
            </a:extLst>
          </p:cNvPr>
          <p:cNvSpPr txBox="1"/>
          <p:nvPr/>
        </p:nvSpPr>
        <p:spPr>
          <a:xfrm>
            <a:off x="5703801" y="3956307"/>
            <a:ext cx="16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Strips of tissue boxes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CC4175-F3C0-B238-2E53-5358476E1A15}"/>
              </a:ext>
            </a:extLst>
          </p:cNvPr>
          <p:cNvSpPr txBox="1"/>
          <p:nvPr/>
        </p:nvSpPr>
        <p:spPr>
          <a:xfrm>
            <a:off x="4849012" y="2197646"/>
            <a:ext cx="1350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Cocoa box details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CB167D4-59F2-614F-0C85-69D76E42A21F}"/>
              </a:ext>
            </a:extLst>
          </p:cNvPr>
          <p:cNvCxnSpPr/>
          <p:nvPr/>
        </p:nvCxnSpPr>
        <p:spPr>
          <a:xfrm>
            <a:off x="6375351" y="1153708"/>
            <a:ext cx="525680" cy="2429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0181589-40C9-6137-8D76-052F6CFFEB82}"/>
              </a:ext>
            </a:extLst>
          </p:cNvPr>
          <p:cNvCxnSpPr>
            <a:stCxn id="21" idx="3"/>
          </p:cNvCxnSpPr>
          <p:nvPr/>
        </p:nvCxnSpPr>
        <p:spPr>
          <a:xfrm flipV="1">
            <a:off x="6199096" y="1819930"/>
            <a:ext cx="423945" cy="5085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037366C-1510-AC87-73EA-44A5883C9CBD}"/>
              </a:ext>
            </a:extLst>
          </p:cNvPr>
          <p:cNvCxnSpPr/>
          <p:nvPr/>
        </p:nvCxnSpPr>
        <p:spPr>
          <a:xfrm flipV="1">
            <a:off x="6565857" y="2152488"/>
            <a:ext cx="335174" cy="5317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C2BFA03-B5CE-1F0C-E735-078F9CB44A53}"/>
              </a:ext>
            </a:extLst>
          </p:cNvPr>
          <p:cNvCxnSpPr/>
          <p:nvPr/>
        </p:nvCxnSpPr>
        <p:spPr>
          <a:xfrm flipV="1">
            <a:off x="7182597" y="3663990"/>
            <a:ext cx="569311" cy="4231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351800" cy="7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Budget props - other materials</a:t>
            </a:r>
            <a:endParaRPr/>
          </a:p>
        </p:txBody>
      </p:sp>
      <p:sp>
        <p:nvSpPr>
          <p:cNvPr id="262" name="Google Shape;262;p28"/>
          <p:cNvSpPr txBox="1">
            <a:spLocks noGrp="1"/>
          </p:cNvSpPr>
          <p:nvPr>
            <p:ph type="body" idx="1"/>
          </p:nvPr>
        </p:nvSpPr>
        <p:spPr>
          <a:xfrm>
            <a:off x="1145852" y="839726"/>
            <a:ext cx="48354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dirty="0"/>
              <a:t>Get creative!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dirty="0"/>
              <a:t>Transform weird materials into something cool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dirty="0"/>
              <a:t>Use a bunch of materials together!</a:t>
            </a:r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D672C2-644F-7934-E0B5-F7A35CF4FE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569"/>
          <a:stretch/>
        </p:blipFill>
        <p:spPr>
          <a:xfrm>
            <a:off x="0" y="1916033"/>
            <a:ext cx="5366054" cy="32274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4B1DA7-E5A7-9C08-3C4C-983AB08AB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1216" y="1204856"/>
            <a:ext cx="3839768" cy="29166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E823554-920E-F077-0028-A43EC3FCF19B}"/>
              </a:ext>
            </a:extLst>
          </p:cNvPr>
          <p:cNvSpPr txBox="1"/>
          <p:nvPr/>
        </p:nvSpPr>
        <p:spPr>
          <a:xfrm>
            <a:off x="86061" y="2401579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Paper towel tubes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FA6428A-4E89-432F-DF28-53E0D7AE2C31}"/>
              </a:ext>
            </a:extLst>
          </p:cNvPr>
          <p:cNvCxnSpPr/>
          <p:nvPr/>
        </p:nvCxnSpPr>
        <p:spPr>
          <a:xfrm>
            <a:off x="1360842" y="2571750"/>
            <a:ext cx="1678193" cy="2844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77C68E2-38F8-74F4-BF19-213C1181AA82}"/>
              </a:ext>
            </a:extLst>
          </p:cNvPr>
          <p:cNvSpPr txBox="1"/>
          <p:nvPr/>
        </p:nvSpPr>
        <p:spPr>
          <a:xfrm>
            <a:off x="86060" y="4683993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Foam details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51C329C-0316-823A-B816-06772F5190B5}"/>
              </a:ext>
            </a:extLst>
          </p:cNvPr>
          <p:cNvCxnSpPr>
            <a:cxnSpLocks/>
          </p:cNvCxnSpPr>
          <p:nvPr/>
        </p:nvCxnSpPr>
        <p:spPr>
          <a:xfrm flipV="1">
            <a:off x="613186" y="3926541"/>
            <a:ext cx="0" cy="7574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CEAFC31-C9B2-AF57-8C84-2BDE917DA6ED}"/>
              </a:ext>
            </a:extLst>
          </p:cNvPr>
          <p:cNvSpPr txBox="1"/>
          <p:nvPr/>
        </p:nvSpPr>
        <p:spPr>
          <a:xfrm>
            <a:off x="2363097" y="4683993"/>
            <a:ext cx="1457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2</a:t>
            </a:r>
            <a:r>
              <a:rPr lang="en-US" sz="1100" baseline="30000" dirty="0">
                <a:solidFill>
                  <a:schemeClr val="bg1"/>
                </a:solidFill>
              </a:rPr>
              <a:t>nd</a:t>
            </a:r>
            <a:r>
              <a:rPr lang="en-US" sz="1100" dirty="0">
                <a:solidFill>
                  <a:schemeClr val="bg1"/>
                </a:solidFill>
              </a:rPr>
              <a:t> hand bicycle break handles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06D7269-BA2B-ECC1-4EDC-C32D52176AF0}"/>
              </a:ext>
            </a:extLst>
          </p:cNvPr>
          <p:cNvCxnSpPr/>
          <p:nvPr/>
        </p:nvCxnSpPr>
        <p:spPr>
          <a:xfrm flipH="1" flipV="1">
            <a:off x="1893346" y="4464424"/>
            <a:ext cx="521746" cy="2853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D0CBE16-ABC9-89B0-FABF-BF935315F962}"/>
              </a:ext>
            </a:extLst>
          </p:cNvPr>
          <p:cNvSpPr txBox="1"/>
          <p:nvPr/>
        </p:nvSpPr>
        <p:spPr>
          <a:xfrm>
            <a:off x="4121972" y="1785228"/>
            <a:ext cx="1457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Top of 2L soda bottles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EF60320-8FD5-2E9B-3E09-11B0CAEDBD89}"/>
              </a:ext>
            </a:extLst>
          </p:cNvPr>
          <p:cNvCxnSpPr/>
          <p:nvPr/>
        </p:nvCxnSpPr>
        <p:spPr>
          <a:xfrm>
            <a:off x="5179807" y="1916033"/>
            <a:ext cx="82296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71F06CD-6732-B36F-A66F-E7F5E5DA38A2}"/>
              </a:ext>
            </a:extLst>
          </p:cNvPr>
          <p:cNvSpPr txBox="1"/>
          <p:nvPr/>
        </p:nvSpPr>
        <p:spPr>
          <a:xfrm>
            <a:off x="6398273" y="839726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Top of a peanut jar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910A544-FAC8-EE16-D789-2821B26A69EB}"/>
              </a:ext>
            </a:extLst>
          </p:cNvPr>
          <p:cNvCxnSpPr/>
          <p:nvPr/>
        </p:nvCxnSpPr>
        <p:spPr>
          <a:xfrm flipH="1">
            <a:off x="6825727" y="1048871"/>
            <a:ext cx="91440" cy="7906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0E17E72-52AD-EA37-1C66-5307511A9991}"/>
              </a:ext>
            </a:extLst>
          </p:cNvPr>
          <p:cNvSpPr txBox="1"/>
          <p:nvPr/>
        </p:nvSpPr>
        <p:spPr>
          <a:xfrm>
            <a:off x="5579633" y="4379668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Aquarium tubing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4512BC5-D6FC-7469-D3C5-E6FEA239B948}"/>
              </a:ext>
            </a:extLst>
          </p:cNvPr>
          <p:cNvCxnSpPr>
            <a:cxnSpLocks/>
            <a:stCxn id="30" idx="1"/>
          </p:cNvCxnSpPr>
          <p:nvPr/>
        </p:nvCxnSpPr>
        <p:spPr>
          <a:xfrm flipH="1" flipV="1">
            <a:off x="5029200" y="4379668"/>
            <a:ext cx="550433" cy="1308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BD07CE2-D148-2E9B-8571-9F395CF7C4B3}"/>
              </a:ext>
            </a:extLst>
          </p:cNvPr>
          <p:cNvCxnSpPr>
            <a:cxnSpLocks/>
            <a:stCxn id="30" idx="0"/>
          </p:cNvCxnSpPr>
          <p:nvPr/>
        </p:nvCxnSpPr>
        <p:spPr>
          <a:xfrm flipH="1" flipV="1">
            <a:off x="6212541" y="3776112"/>
            <a:ext cx="95923" cy="6035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24310F2-AB06-BEE3-77B1-347517AA4D8F}"/>
              </a:ext>
            </a:extLst>
          </p:cNvPr>
          <p:cNvSpPr txBox="1"/>
          <p:nvPr/>
        </p:nvSpPr>
        <p:spPr>
          <a:xfrm>
            <a:off x="7464910" y="4427487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Backpack strapping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8B6AB27-AD1F-9307-877D-3E1BAC655CA1}"/>
              </a:ext>
            </a:extLst>
          </p:cNvPr>
          <p:cNvCxnSpPr>
            <a:stCxn id="36" idx="0"/>
          </p:cNvCxnSpPr>
          <p:nvPr/>
        </p:nvCxnSpPr>
        <p:spPr>
          <a:xfrm flipH="1" flipV="1">
            <a:off x="8073614" y="3980329"/>
            <a:ext cx="120127" cy="4471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430B537-7CCC-FEE3-2975-DABC9C57B105}"/>
              </a:ext>
            </a:extLst>
          </p:cNvPr>
          <p:cNvSpPr txBox="1"/>
          <p:nvPr/>
        </p:nvSpPr>
        <p:spPr>
          <a:xfrm>
            <a:off x="2764717" y="4248863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Foam core board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8058FFB-451B-2ACB-0AE3-A826849CF41E}"/>
              </a:ext>
            </a:extLst>
          </p:cNvPr>
          <p:cNvCxnSpPr>
            <a:stCxn id="40" idx="1"/>
          </p:cNvCxnSpPr>
          <p:nvPr/>
        </p:nvCxnSpPr>
        <p:spPr>
          <a:xfrm flipH="1" flipV="1">
            <a:off x="2154219" y="3727525"/>
            <a:ext cx="610498" cy="6521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7AF2F62-8B37-1A29-EA4B-0C5E4A453D71}"/>
              </a:ext>
            </a:extLst>
          </p:cNvPr>
          <p:cNvCxnSpPr/>
          <p:nvPr/>
        </p:nvCxnSpPr>
        <p:spPr>
          <a:xfrm flipV="1">
            <a:off x="3307976" y="3813007"/>
            <a:ext cx="0" cy="4581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E7A2E024-EF20-5439-1AD6-E6FA89679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9697" y="98182"/>
            <a:ext cx="2404289" cy="20035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84991C5-760C-EB41-812C-B62240981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539" y="2121464"/>
            <a:ext cx="2955406" cy="22087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B0398F-5D2F-FECA-36E8-9012E83106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718" y="2367499"/>
            <a:ext cx="2269577" cy="27668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E6A9B9-E74B-20E4-0824-E9E6376A99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3604" y="2068919"/>
            <a:ext cx="2238625" cy="2918009"/>
          </a:xfrm>
          <a:prstGeom prst="rect">
            <a:avLst/>
          </a:prstGeom>
        </p:spPr>
      </p:pic>
      <p:sp>
        <p:nvSpPr>
          <p:cNvPr id="293" name="Google Shape;293;p31"/>
          <p:cNvSpPr txBox="1">
            <a:spLocks noGrp="1"/>
          </p:cNvSpPr>
          <p:nvPr>
            <p:ph type="title"/>
          </p:nvPr>
        </p:nvSpPr>
        <p:spPr>
          <a:xfrm>
            <a:off x="1185800" y="66325"/>
            <a:ext cx="3798900" cy="5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Budget accessories</a:t>
            </a:r>
            <a:endParaRPr dirty="0"/>
          </a:p>
        </p:txBody>
      </p:sp>
      <p:sp>
        <p:nvSpPr>
          <p:cNvPr id="294" name="Google Shape;294;p31"/>
          <p:cNvSpPr txBox="1">
            <a:spLocks noGrp="1"/>
          </p:cNvSpPr>
          <p:nvPr>
            <p:ph type="body" idx="1"/>
          </p:nvPr>
        </p:nvSpPr>
        <p:spPr>
          <a:xfrm>
            <a:off x="1097200" y="475063"/>
            <a:ext cx="3798900" cy="34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Transform it! Thrift it!</a:t>
            </a: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-US" dirty="0"/>
              <a:t>Party beads and </a:t>
            </a:r>
            <a:r>
              <a:rPr lang="en-US" dirty="0" err="1"/>
              <a:t>xmas</a:t>
            </a:r>
            <a:r>
              <a:rPr lang="en-US" dirty="0"/>
              <a:t> garlands -&gt; jewelry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Tupperware -&gt; armor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Sports/safety equipment -&gt; armor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Coat hangers, chopsticks, and sturdy sticks for hair accessories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Paper mache works too!</a:t>
            </a:r>
            <a:endParaRPr dirty="0"/>
          </a:p>
        </p:txBody>
      </p:sp>
      <p:sp>
        <p:nvSpPr>
          <p:cNvPr id="296" name="Google Shape;296;p31"/>
          <p:cNvSpPr txBox="1">
            <a:spLocks noGrp="1"/>
          </p:cNvSpPr>
          <p:nvPr>
            <p:ph type="body" idx="1"/>
          </p:nvPr>
        </p:nvSpPr>
        <p:spPr>
          <a:xfrm>
            <a:off x="5599374" y="560380"/>
            <a:ext cx="1139242" cy="9084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50" dirty="0"/>
              <a:t>Xmas garland painted with metallic paint</a:t>
            </a:r>
            <a:endParaRPr sz="1050" dirty="0"/>
          </a:p>
        </p:txBody>
      </p:sp>
      <p:sp>
        <p:nvSpPr>
          <p:cNvPr id="298" name="Google Shape;298;p31"/>
          <p:cNvSpPr txBox="1">
            <a:spLocks noGrp="1"/>
          </p:cNvSpPr>
          <p:nvPr>
            <p:ph type="body" idx="1"/>
          </p:nvPr>
        </p:nvSpPr>
        <p:spPr>
          <a:xfrm>
            <a:off x="7677127" y="4270269"/>
            <a:ext cx="1332300" cy="19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100" dirty="0"/>
              <a:t>Tupperware armor covered with duct tape</a:t>
            </a:r>
            <a:endParaRPr sz="1100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8EFA9EA-00F3-09E4-B384-7BC2AD86F025}"/>
              </a:ext>
            </a:extLst>
          </p:cNvPr>
          <p:cNvCxnSpPr/>
          <p:nvPr/>
        </p:nvCxnSpPr>
        <p:spPr>
          <a:xfrm>
            <a:off x="6449209" y="952052"/>
            <a:ext cx="1086523" cy="29583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B7496DE-BBDD-FBB5-54EA-5F1528CFE41E}"/>
              </a:ext>
            </a:extLst>
          </p:cNvPr>
          <p:cNvSpPr txBox="1"/>
          <p:nvPr/>
        </p:nvSpPr>
        <p:spPr>
          <a:xfrm>
            <a:off x="5363009" y="1973369"/>
            <a:ext cx="7808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Baseball helmet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9B7A26-79DD-951D-863C-37EAD37289FA}"/>
              </a:ext>
            </a:extLst>
          </p:cNvPr>
          <p:cNvSpPr txBox="1"/>
          <p:nvPr/>
        </p:nvSpPr>
        <p:spPr>
          <a:xfrm>
            <a:off x="5260406" y="3834407"/>
            <a:ext cx="8834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Gardening gloves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50027BE-2F6D-C964-3F36-78F99D89FE50}"/>
              </a:ext>
            </a:extLst>
          </p:cNvPr>
          <p:cNvCxnSpPr>
            <a:cxnSpLocks/>
          </p:cNvCxnSpPr>
          <p:nvPr/>
        </p:nvCxnSpPr>
        <p:spPr>
          <a:xfrm flipV="1">
            <a:off x="5600772" y="3571403"/>
            <a:ext cx="239232" cy="3064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073635D-8C80-5032-BAD0-62056D09F4A3}"/>
              </a:ext>
            </a:extLst>
          </p:cNvPr>
          <p:cNvCxnSpPr/>
          <p:nvPr/>
        </p:nvCxnSpPr>
        <p:spPr>
          <a:xfrm flipH="1">
            <a:off x="5260406" y="2360777"/>
            <a:ext cx="355086" cy="1532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4633A36-5BE5-001B-A823-EDCFCD34CAA1}"/>
              </a:ext>
            </a:extLst>
          </p:cNvPr>
          <p:cNvSpPr txBox="1"/>
          <p:nvPr/>
        </p:nvSpPr>
        <p:spPr>
          <a:xfrm>
            <a:off x="3809909" y="2271668"/>
            <a:ext cx="7808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Cloth shower curtain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CE3AA1E-64E5-B20A-C7B8-DCAFDB171559}"/>
              </a:ext>
            </a:extLst>
          </p:cNvPr>
          <p:cNvCxnSpPr>
            <a:cxnSpLocks/>
          </p:cNvCxnSpPr>
          <p:nvPr/>
        </p:nvCxnSpPr>
        <p:spPr>
          <a:xfrm>
            <a:off x="4335332" y="2700169"/>
            <a:ext cx="649368" cy="6454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444055D-658E-358E-F768-D176E0DB4A92}"/>
              </a:ext>
            </a:extLst>
          </p:cNvPr>
          <p:cNvSpPr txBox="1"/>
          <p:nvPr/>
        </p:nvSpPr>
        <p:spPr>
          <a:xfrm>
            <a:off x="3588667" y="3899354"/>
            <a:ext cx="7808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Baseball pants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447863B-9875-FEF4-A9D5-DF5FEDCC8C42}"/>
              </a:ext>
            </a:extLst>
          </p:cNvPr>
          <p:cNvCxnSpPr/>
          <p:nvPr/>
        </p:nvCxnSpPr>
        <p:spPr>
          <a:xfrm>
            <a:off x="4069678" y="4169206"/>
            <a:ext cx="346336" cy="332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A923502-D10E-16DF-FDB3-8AD8726668F1}"/>
              </a:ext>
            </a:extLst>
          </p:cNvPr>
          <p:cNvCxnSpPr>
            <a:cxnSpLocks/>
          </p:cNvCxnSpPr>
          <p:nvPr/>
        </p:nvCxnSpPr>
        <p:spPr>
          <a:xfrm flipH="1" flipV="1">
            <a:off x="7881842" y="3951936"/>
            <a:ext cx="461435" cy="4441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37F064D-43DD-4888-EFFC-EF2985A1D389}"/>
              </a:ext>
            </a:extLst>
          </p:cNvPr>
          <p:cNvSpPr txBox="1"/>
          <p:nvPr/>
        </p:nvSpPr>
        <p:spPr>
          <a:xfrm>
            <a:off x="706768" y="2914741"/>
            <a:ext cx="7808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Thrifted glasses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C94A916-0277-CD3D-30C4-CEE29A304D31}"/>
              </a:ext>
            </a:extLst>
          </p:cNvPr>
          <p:cNvCxnSpPr/>
          <p:nvPr/>
        </p:nvCxnSpPr>
        <p:spPr>
          <a:xfrm>
            <a:off x="1302081" y="3130475"/>
            <a:ext cx="1048465" cy="1575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04AC286-4BC2-2921-C481-56E4AF8736A1}"/>
              </a:ext>
            </a:extLst>
          </p:cNvPr>
          <p:cNvSpPr txBox="1"/>
          <p:nvPr/>
        </p:nvSpPr>
        <p:spPr>
          <a:xfrm>
            <a:off x="686009" y="4134489"/>
            <a:ext cx="7808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Nightlight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1AB1B61-1ABC-42B2-CF13-C7EB9FE90531}"/>
              </a:ext>
            </a:extLst>
          </p:cNvPr>
          <p:cNvCxnSpPr>
            <a:stCxn id="28" idx="3"/>
          </p:cNvCxnSpPr>
          <p:nvPr/>
        </p:nvCxnSpPr>
        <p:spPr>
          <a:xfrm flipV="1">
            <a:off x="1466873" y="4185845"/>
            <a:ext cx="895068" cy="794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1"/>
          <p:cNvSpPr txBox="1">
            <a:spLocks noGrp="1"/>
          </p:cNvSpPr>
          <p:nvPr>
            <p:ph type="title"/>
          </p:nvPr>
        </p:nvSpPr>
        <p:spPr>
          <a:xfrm>
            <a:off x="1185800" y="66325"/>
            <a:ext cx="5139696" cy="5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Full Example – Lulu from FFX</a:t>
            </a:r>
            <a:endParaRPr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D5BBA2D-D9D0-573E-AF26-86E9B7C32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523" y="0"/>
            <a:ext cx="2716536" cy="529870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E2DAFB4-4455-ADCB-7537-23CFEDC509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28569"/>
            <a:ext cx="3799852" cy="381493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1C8659C-CB50-E46A-DFEA-18C14EB2B66B}"/>
              </a:ext>
            </a:extLst>
          </p:cNvPr>
          <p:cNvSpPr txBox="1"/>
          <p:nvPr/>
        </p:nvSpPr>
        <p:spPr>
          <a:xfrm>
            <a:off x="3363557" y="454485"/>
            <a:ext cx="24168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/>
                </a:solidFill>
              </a:rPr>
              <a:t>Best Advanced – </a:t>
            </a:r>
            <a:r>
              <a:rPr lang="en-US" sz="1100" dirty="0" err="1">
                <a:solidFill>
                  <a:schemeClr val="bg1"/>
                </a:solidFill>
              </a:rPr>
              <a:t>KingCon</a:t>
            </a:r>
            <a:r>
              <a:rPr lang="en-US" sz="1100" dirty="0">
                <a:solidFill>
                  <a:schemeClr val="bg1"/>
                </a:solidFill>
              </a:rPr>
              <a:t> 2020</a:t>
            </a:r>
          </a:p>
          <a:p>
            <a:pPr algn="r"/>
            <a:r>
              <a:rPr lang="en-US" sz="1100" dirty="0">
                <a:solidFill>
                  <a:schemeClr val="bg1"/>
                </a:solidFill>
              </a:rPr>
              <a:t>Cost: $40-50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1840025-EC46-469E-352D-1E3A1ABE942E}"/>
              </a:ext>
            </a:extLst>
          </p:cNvPr>
          <p:cNvSpPr txBox="1"/>
          <p:nvPr/>
        </p:nvSpPr>
        <p:spPr>
          <a:xfrm>
            <a:off x="1235670" y="1113125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Wooden bead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3723D9C-D2EC-E71D-2A28-84F7AA3E6B6C}"/>
              </a:ext>
            </a:extLst>
          </p:cNvPr>
          <p:cNvCxnSpPr/>
          <p:nvPr/>
        </p:nvCxnSpPr>
        <p:spPr>
          <a:xfrm flipH="1">
            <a:off x="1667435" y="1328569"/>
            <a:ext cx="123713" cy="3119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E2C69AB-C0DF-4C09-BE12-AFA0D14532BB}"/>
              </a:ext>
            </a:extLst>
          </p:cNvPr>
          <p:cNvSpPr txBox="1"/>
          <p:nvPr/>
        </p:nvSpPr>
        <p:spPr>
          <a:xfrm>
            <a:off x="2064452" y="1402014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Wire coat hangers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95A5400-D39E-8A7E-E047-346063DB9FCE}"/>
              </a:ext>
            </a:extLst>
          </p:cNvPr>
          <p:cNvSpPr txBox="1"/>
          <p:nvPr/>
        </p:nvSpPr>
        <p:spPr>
          <a:xfrm>
            <a:off x="40110" y="1770201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Plastic from a box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490B119-9A0D-E5F6-2183-BE818AE9EFED}"/>
              </a:ext>
            </a:extLst>
          </p:cNvPr>
          <p:cNvCxnSpPr>
            <a:cxnSpLocks/>
          </p:cNvCxnSpPr>
          <p:nvPr/>
        </p:nvCxnSpPr>
        <p:spPr>
          <a:xfrm>
            <a:off x="957431" y="2003354"/>
            <a:ext cx="338865" cy="2439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FF6F6E8-5E1D-F680-C7E6-9CA4F4E7CA9A}"/>
              </a:ext>
            </a:extLst>
          </p:cNvPr>
          <p:cNvCxnSpPr>
            <a:stCxn id="38" idx="2"/>
          </p:cNvCxnSpPr>
          <p:nvPr/>
        </p:nvCxnSpPr>
        <p:spPr>
          <a:xfrm>
            <a:off x="2793283" y="1663624"/>
            <a:ext cx="57493" cy="583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4557A1D-8D23-E616-029D-6A30F58E9969}"/>
              </a:ext>
            </a:extLst>
          </p:cNvPr>
          <p:cNvCxnSpPr/>
          <p:nvPr/>
        </p:nvCxnSpPr>
        <p:spPr>
          <a:xfrm flipH="1">
            <a:off x="1899054" y="1640541"/>
            <a:ext cx="516038" cy="2385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78DB384A-BDDA-E375-A58D-0AB39CFC0965}"/>
              </a:ext>
            </a:extLst>
          </p:cNvPr>
          <p:cNvSpPr txBox="1"/>
          <p:nvPr/>
        </p:nvSpPr>
        <p:spPr>
          <a:xfrm>
            <a:off x="2844381" y="3048990"/>
            <a:ext cx="1457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Wooden chopstick from take-out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957709D-51F5-5251-818B-992886D6ABD6}"/>
              </a:ext>
            </a:extLst>
          </p:cNvPr>
          <p:cNvCxnSpPr>
            <a:cxnSpLocks/>
          </p:cNvCxnSpPr>
          <p:nvPr/>
        </p:nvCxnSpPr>
        <p:spPr>
          <a:xfrm flipH="1" flipV="1">
            <a:off x="2958353" y="2649353"/>
            <a:ext cx="150607" cy="4197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39D08895-98EF-E6E8-5A66-8D0F43296884}"/>
              </a:ext>
            </a:extLst>
          </p:cNvPr>
          <p:cNvSpPr txBox="1"/>
          <p:nvPr/>
        </p:nvSpPr>
        <p:spPr>
          <a:xfrm>
            <a:off x="3171759" y="1930966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Mini fabric flowers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5D022C7-CB85-32CB-5B1B-44DD60CC917E}"/>
              </a:ext>
            </a:extLst>
          </p:cNvPr>
          <p:cNvCxnSpPr/>
          <p:nvPr/>
        </p:nvCxnSpPr>
        <p:spPr>
          <a:xfrm flipH="1">
            <a:off x="3355795" y="2125304"/>
            <a:ext cx="218202" cy="2071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64DBC807-AF2A-A51A-0527-D96530355486}"/>
              </a:ext>
            </a:extLst>
          </p:cNvPr>
          <p:cNvCxnSpPr>
            <a:stCxn id="58" idx="2"/>
          </p:cNvCxnSpPr>
          <p:nvPr/>
        </p:nvCxnSpPr>
        <p:spPr>
          <a:xfrm flipH="1">
            <a:off x="3313061" y="2192576"/>
            <a:ext cx="587529" cy="6023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9" name="TextBox 258">
            <a:extLst>
              <a:ext uri="{FF2B5EF4-FFF2-40B4-BE49-F238E27FC236}">
                <a16:creationId xmlns:a16="http://schemas.microsoft.com/office/drawing/2014/main" id="{E0895458-53A3-C844-CD28-91532A36029B}"/>
              </a:ext>
            </a:extLst>
          </p:cNvPr>
          <p:cNvSpPr txBox="1"/>
          <p:nvPr/>
        </p:nvSpPr>
        <p:spPr>
          <a:xfrm>
            <a:off x="284037" y="3264490"/>
            <a:ext cx="11322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Lightweight air-dry clay</a:t>
            </a:r>
          </a:p>
        </p:txBody>
      </p: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2BA70367-8E62-C57A-9984-45960EF382FA}"/>
              </a:ext>
            </a:extLst>
          </p:cNvPr>
          <p:cNvCxnSpPr/>
          <p:nvPr/>
        </p:nvCxnSpPr>
        <p:spPr>
          <a:xfrm>
            <a:off x="1053066" y="3479934"/>
            <a:ext cx="569546" cy="1669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52BED627-3742-5683-3B00-FBB4B427E103}"/>
              </a:ext>
            </a:extLst>
          </p:cNvPr>
          <p:cNvCxnSpPr/>
          <p:nvPr/>
        </p:nvCxnSpPr>
        <p:spPr>
          <a:xfrm>
            <a:off x="909021" y="3533635"/>
            <a:ext cx="679830" cy="8566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5" name="TextBox 264">
            <a:extLst>
              <a:ext uri="{FF2B5EF4-FFF2-40B4-BE49-F238E27FC236}">
                <a16:creationId xmlns:a16="http://schemas.microsoft.com/office/drawing/2014/main" id="{74959D32-7B8F-1189-3C98-66C9A24100D8}"/>
              </a:ext>
            </a:extLst>
          </p:cNvPr>
          <p:cNvSpPr txBox="1"/>
          <p:nvPr/>
        </p:nvSpPr>
        <p:spPr>
          <a:xfrm>
            <a:off x="3251212" y="3913211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Strung party beads</a:t>
            </a:r>
          </a:p>
        </p:txBody>
      </p: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851F19D7-6163-0CE8-1189-5E21939B6486}"/>
              </a:ext>
            </a:extLst>
          </p:cNvPr>
          <p:cNvCxnSpPr>
            <a:stCxn id="265" idx="1"/>
          </p:cNvCxnSpPr>
          <p:nvPr/>
        </p:nvCxnSpPr>
        <p:spPr>
          <a:xfrm flipH="1" flipV="1">
            <a:off x="2415092" y="4034118"/>
            <a:ext cx="836120" cy="98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8" name="TextBox 267">
            <a:extLst>
              <a:ext uri="{FF2B5EF4-FFF2-40B4-BE49-F238E27FC236}">
                <a16:creationId xmlns:a16="http://schemas.microsoft.com/office/drawing/2014/main" id="{17DEFE24-C81C-EB7C-0134-60FF1BFB66D4}"/>
              </a:ext>
            </a:extLst>
          </p:cNvPr>
          <p:cNvSpPr txBox="1"/>
          <p:nvPr/>
        </p:nvSpPr>
        <p:spPr>
          <a:xfrm>
            <a:off x="7538375" y="682238"/>
            <a:ext cx="1457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Hand-braided ponytail wig</a:t>
            </a:r>
          </a:p>
        </p:txBody>
      </p: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917B8F71-9B81-AD4C-5468-915E00970254}"/>
              </a:ext>
            </a:extLst>
          </p:cNvPr>
          <p:cNvCxnSpPr>
            <a:stCxn id="268" idx="1"/>
          </p:cNvCxnSpPr>
          <p:nvPr/>
        </p:nvCxnSpPr>
        <p:spPr>
          <a:xfrm flipH="1" flipV="1">
            <a:off x="6770691" y="527749"/>
            <a:ext cx="767684" cy="3699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1" name="TextBox 270">
            <a:extLst>
              <a:ext uri="{FF2B5EF4-FFF2-40B4-BE49-F238E27FC236}">
                <a16:creationId xmlns:a16="http://schemas.microsoft.com/office/drawing/2014/main" id="{73E91AE3-4043-E569-E00E-D48204732616}"/>
              </a:ext>
            </a:extLst>
          </p:cNvPr>
          <p:cNvSpPr txBox="1"/>
          <p:nvPr/>
        </p:nvSpPr>
        <p:spPr>
          <a:xfrm>
            <a:off x="7838739" y="1232737"/>
            <a:ext cx="9717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Faux fur couch throw</a:t>
            </a:r>
          </a:p>
        </p:txBody>
      </p: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6DF0139A-D44E-3689-1DAF-35A07856DA88}"/>
              </a:ext>
            </a:extLst>
          </p:cNvPr>
          <p:cNvCxnSpPr>
            <a:stCxn id="271" idx="1"/>
          </p:cNvCxnSpPr>
          <p:nvPr/>
        </p:nvCxnSpPr>
        <p:spPr>
          <a:xfrm flipH="1">
            <a:off x="7395882" y="1448181"/>
            <a:ext cx="442857" cy="2154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4" name="TextBox 273">
            <a:extLst>
              <a:ext uri="{FF2B5EF4-FFF2-40B4-BE49-F238E27FC236}">
                <a16:creationId xmlns:a16="http://schemas.microsoft.com/office/drawing/2014/main" id="{3E689EE6-4B75-CC21-AE70-80F2332A3F1C}"/>
              </a:ext>
            </a:extLst>
          </p:cNvPr>
          <p:cNvSpPr txBox="1"/>
          <p:nvPr/>
        </p:nvSpPr>
        <p:spPr>
          <a:xfrm>
            <a:off x="4964360" y="2278330"/>
            <a:ext cx="1457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Joann quilting cotton with coupon</a:t>
            </a:r>
          </a:p>
        </p:txBody>
      </p: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098726B7-6A8C-ECCB-838C-6EABB0BCC850}"/>
              </a:ext>
            </a:extLst>
          </p:cNvPr>
          <p:cNvCxnSpPr/>
          <p:nvPr/>
        </p:nvCxnSpPr>
        <p:spPr>
          <a:xfrm flipV="1">
            <a:off x="6067313" y="2332463"/>
            <a:ext cx="532503" cy="826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7" name="TextBox 276">
            <a:extLst>
              <a:ext uri="{FF2B5EF4-FFF2-40B4-BE49-F238E27FC236}">
                <a16:creationId xmlns:a16="http://schemas.microsoft.com/office/drawing/2014/main" id="{0D307375-DCF0-59B8-882C-0C20363EDF39}"/>
              </a:ext>
            </a:extLst>
          </p:cNvPr>
          <p:cNvSpPr txBox="1"/>
          <p:nvPr/>
        </p:nvSpPr>
        <p:spPr>
          <a:xfrm>
            <a:off x="8080744" y="2404335"/>
            <a:ext cx="11396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Heavy curtains</a:t>
            </a:r>
          </a:p>
        </p:txBody>
      </p:sp>
      <p:cxnSp>
        <p:nvCxnSpPr>
          <p:cNvPr id="279" name="Straight Arrow Connector 278">
            <a:extLst>
              <a:ext uri="{FF2B5EF4-FFF2-40B4-BE49-F238E27FC236}">
                <a16:creationId xmlns:a16="http://schemas.microsoft.com/office/drawing/2014/main" id="{AB1DE89E-FAA6-C31B-1A3B-481E0FEA996B}"/>
              </a:ext>
            </a:extLst>
          </p:cNvPr>
          <p:cNvCxnSpPr>
            <a:cxnSpLocks/>
            <a:stCxn id="277" idx="1"/>
          </p:cNvCxnSpPr>
          <p:nvPr/>
        </p:nvCxnSpPr>
        <p:spPr>
          <a:xfrm flipH="1">
            <a:off x="7702475" y="2535140"/>
            <a:ext cx="378269" cy="1740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4" name="TextBox 283">
            <a:extLst>
              <a:ext uri="{FF2B5EF4-FFF2-40B4-BE49-F238E27FC236}">
                <a16:creationId xmlns:a16="http://schemas.microsoft.com/office/drawing/2014/main" id="{0B328973-211F-2558-8AD0-796E227A3BD7}"/>
              </a:ext>
            </a:extLst>
          </p:cNvPr>
          <p:cNvSpPr txBox="1"/>
          <p:nvPr/>
        </p:nvSpPr>
        <p:spPr>
          <a:xfrm>
            <a:off x="4708873" y="3272025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Thrifted marine vinyl</a:t>
            </a:r>
          </a:p>
        </p:txBody>
      </p:sp>
      <p:cxnSp>
        <p:nvCxnSpPr>
          <p:cNvPr id="286" name="Straight Arrow Connector 285">
            <a:extLst>
              <a:ext uri="{FF2B5EF4-FFF2-40B4-BE49-F238E27FC236}">
                <a16:creationId xmlns:a16="http://schemas.microsoft.com/office/drawing/2014/main" id="{253C927E-BB8E-85F8-D989-2017BFA467B6}"/>
              </a:ext>
            </a:extLst>
          </p:cNvPr>
          <p:cNvCxnSpPr>
            <a:stCxn id="284" idx="3"/>
          </p:cNvCxnSpPr>
          <p:nvPr/>
        </p:nvCxnSpPr>
        <p:spPr>
          <a:xfrm>
            <a:off x="6166534" y="3402830"/>
            <a:ext cx="430474" cy="1308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7" name="TextBox 286">
            <a:extLst>
              <a:ext uri="{FF2B5EF4-FFF2-40B4-BE49-F238E27FC236}">
                <a16:creationId xmlns:a16="http://schemas.microsoft.com/office/drawing/2014/main" id="{88BC411F-E276-A750-A7BB-211170CE4F7D}"/>
              </a:ext>
            </a:extLst>
          </p:cNvPr>
          <p:cNvSpPr txBox="1"/>
          <p:nvPr/>
        </p:nvSpPr>
        <p:spPr>
          <a:xfrm>
            <a:off x="4615319" y="4340101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Foam ‘buckles’</a:t>
            </a:r>
          </a:p>
        </p:txBody>
      </p: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id="{76BFEFFA-2308-559D-A519-FFE932CD3FAB}"/>
              </a:ext>
            </a:extLst>
          </p:cNvPr>
          <p:cNvCxnSpPr/>
          <p:nvPr/>
        </p:nvCxnSpPr>
        <p:spPr>
          <a:xfrm flipV="1">
            <a:off x="5693190" y="4429852"/>
            <a:ext cx="1127158" cy="410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0" name="TextBox 289">
            <a:extLst>
              <a:ext uri="{FF2B5EF4-FFF2-40B4-BE49-F238E27FC236}">
                <a16:creationId xmlns:a16="http://schemas.microsoft.com/office/drawing/2014/main" id="{43B1DA03-A384-D47C-834D-D58CB2777E5E}"/>
              </a:ext>
            </a:extLst>
          </p:cNvPr>
          <p:cNvSpPr txBox="1"/>
          <p:nvPr/>
        </p:nvSpPr>
        <p:spPr>
          <a:xfrm>
            <a:off x="7970720" y="3206171"/>
            <a:ext cx="1249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Thrifted lace trim</a:t>
            </a:r>
          </a:p>
        </p:txBody>
      </p: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id="{E463B7B3-75A0-C6AC-E7E3-F63BEFC3720E}"/>
              </a:ext>
            </a:extLst>
          </p:cNvPr>
          <p:cNvCxnSpPr>
            <a:stCxn id="290" idx="1"/>
          </p:cNvCxnSpPr>
          <p:nvPr/>
        </p:nvCxnSpPr>
        <p:spPr>
          <a:xfrm flipH="1" flipV="1">
            <a:off x="7209738" y="3048990"/>
            <a:ext cx="760982" cy="2879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7" name="Straight Arrow Connector 296">
            <a:extLst>
              <a:ext uri="{FF2B5EF4-FFF2-40B4-BE49-F238E27FC236}">
                <a16:creationId xmlns:a16="http://schemas.microsoft.com/office/drawing/2014/main" id="{1DB83965-0A1A-2DA1-17CE-56E7A72CD033}"/>
              </a:ext>
            </a:extLst>
          </p:cNvPr>
          <p:cNvCxnSpPr>
            <a:stCxn id="290" idx="1"/>
          </p:cNvCxnSpPr>
          <p:nvPr/>
        </p:nvCxnSpPr>
        <p:spPr>
          <a:xfrm flipH="1">
            <a:off x="7702475" y="3336976"/>
            <a:ext cx="268245" cy="16169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9" name="TextBox 298">
            <a:extLst>
              <a:ext uri="{FF2B5EF4-FFF2-40B4-BE49-F238E27FC236}">
                <a16:creationId xmlns:a16="http://schemas.microsoft.com/office/drawing/2014/main" id="{B140A971-A05A-0085-77B8-578C3EA72300}"/>
              </a:ext>
            </a:extLst>
          </p:cNvPr>
          <p:cNvSpPr txBox="1"/>
          <p:nvPr/>
        </p:nvSpPr>
        <p:spPr>
          <a:xfrm>
            <a:off x="7925815" y="4204781"/>
            <a:ext cx="120474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/>
                </a:solidFill>
              </a:rPr>
              <a:t>Two thrifted tablecloths under train (protects it when walking)</a:t>
            </a:r>
          </a:p>
        </p:txBody>
      </p:sp>
      <p:cxnSp>
        <p:nvCxnSpPr>
          <p:cNvPr id="301" name="Straight Arrow Connector 300">
            <a:extLst>
              <a:ext uri="{FF2B5EF4-FFF2-40B4-BE49-F238E27FC236}">
                <a16:creationId xmlns:a16="http://schemas.microsoft.com/office/drawing/2014/main" id="{E3877FA9-DA64-B8AB-F004-D8C15E6A2FE6}"/>
              </a:ext>
            </a:extLst>
          </p:cNvPr>
          <p:cNvCxnSpPr/>
          <p:nvPr/>
        </p:nvCxnSpPr>
        <p:spPr>
          <a:xfrm flipH="1">
            <a:off x="7990892" y="4601711"/>
            <a:ext cx="369099" cy="2492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2" name="TextBox 301">
            <a:extLst>
              <a:ext uri="{FF2B5EF4-FFF2-40B4-BE49-F238E27FC236}">
                <a16:creationId xmlns:a16="http://schemas.microsoft.com/office/drawing/2014/main" id="{359654E6-1E74-0DE3-861B-E99EF587EF42}"/>
              </a:ext>
            </a:extLst>
          </p:cNvPr>
          <p:cNvSpPr txBox="1"/>
          <p:nvPr/>
        </p:nvSpPr>
        <p:spPr>
          <a:xfrm>
            <a:off x="5018941" y="3613275"/>
            <a:ext cx="1169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Eyelets bought in bulk</a:t>
            </a:r>
          </a:p>
        </p:txBody>
      </p: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AAE8E333-387E-1731-C05B-27D8C36FF88E}"/>
              </a:ext>
            </a:extLst>
          </p:cNvPr>
          <p:cNvCxnSpPr/>
          <p:nvPr/>
        </p:nvCxnSpPr>
        <p:spPr>
          <a:xfrm>
            <a:off x="5752077" y="3913211"/>
            <a:ext cx="1251762" cy="2322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5" name="TextBox 304">
            <a:extLst>
              <a:ext uri="{FF2B5EF4-FFF2-40B4-BE49-F238E27FC236}">
                <a16:creationId xmlns:a16="http://schemas.microsoft.com/office/drawing/2014/main" id="{D3F8363F-F274-8BA2-9EEB-AB45C00FD07C}"/>
              </a:ext>
            </a:extLst>
          </p:cNvPr>
          <p:cNvSpPr txBox="1"/>
          <p:nvPr/>
        </p:nvSpPr>
        <p:spPr>
          <a:xfrm>
            <a:off x="4061458" y="1309651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Borrowed plush</a:t>
            </a:r>
          </a:p>
        </p:txBody>
      </p: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AC6F3AF0-511F-6F2E-1064-2C9F126E6777}"/>
              </a:ext>
            </a:extLst>
          </p:cNvPr>
          <p:cNvCxnSpPr/>
          <p:nvPr/>
        </p:nvCxnSpPr>
        <p:spPr>
          <a:xfrm>
            <a:off x="5190565" y="1448180"/>
            <a:ext cx="634701" cy="363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3804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54CBD6-261F-0410-2B86-E0AF8DCE6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06532"/>
            <a:ext cx="2904699" cy="26369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99C242-4CE9-E914-4967-8FBE39545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4948" y="0"/>
            <a:ext cx="5208643" cy="5077175"/>
          </a:xfrm>
          <a:prstGeom prst="rect">
            <a:avLst/>
          </a:prstGeom>
        </p:spPr>
      </p:pic>
      <p:sp>
        <p:nvSpPr>
          <p:cNvPr id="293" name="Google Shape;293;p31"/>
          <p:cNvSpPr txBox="1">
            <a:spLocks noGrp="1"/>
          </p:cNvSpPr>
          <p:nvPr>
            <p:ph type="title"/>
          </p:nvPr>
        </p:nvSpPr>
        <p:spPr>
          <a:xfrm>
            <a:off x="1185800" y="66325"/>
            <a:ext cx="3095744" cy="5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Full Example – Link from Zelda BOTW</a:t>
            </a:r>
            <a:endParaRPr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C8659C-CB50-E46A-DFEA-18C14EB2B66B}"/>
              </a:ext>
            </a:extLst>
          </p:cNvPr>
          <p:cNvSpPr txBox="1"/>
          <p:nvPr/>
        </p:nvSpPr>
        <p:spPr>
          <a:xfrm>
            <a:off x="964601" y="805180"/>
            <a:ext cx="24168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/>
                </a:solidFill>
              </a:rPr>
              <a:t>Judge’s choice, RCCC 2023</a:t>
            </a:r>
          </a:p>
          <a:p>
            <a:pPr algn="r"/>
            <a:r>
              <a:rPr lang="en-US" sz="1100" dirty="0">
                <a:solidFill>
                  <a:schemeClr val="bg1"/>
                </a:solidFill>
              </a:rPr>
              <a:t>Cost: $40-50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D3F8363F-F274-8BA2-9EEB-AB45C00FD07C}"/>
              </a:ext>
            </a:extLst>
          </p:cNvPr>
          <p:cNvSpPr txBox="1"/>
          <p:nvPr/>
        </p:nvSpPr>
        <p:spPr>
          <a:xfrm>
            <a:off x="-46919" y="2440853"/>
            <a:ext cx="940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Strips of taco boxes, wire, and TP tubes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E99822-D863-97E0-566F-6714A4982339}"/>
              </a:ext>
            </a:extLst>
          </p:cNvPr>
          <p:cNvSpPr txBox="1"/>
          <p:nvPr/>
        </p:nvSpPr>
        <p:spPr>
          <a:xfrm>
            <a:off x="7537671" y="2407782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Vinyl tablecloth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C9F0CB-3C46-B22E-2850-00306C731AF7}"/>
              </a:ext>
            </a:extLst>
          </p:cNvPr>
          <p:cNvCxnSpPr>
            <a:stCxn id="6" idx="1"/>
          </p:cNvCxnSpPr>
          <p:nvPr/>
        </p:nvCxnSpPr>
        <p:spPr>
          <a:xfrm flipH="1">
            <a:off x="7245276" y="2538587"/>
            <a:ext cx="292395" cy="4359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5BE6289-7BE1-115B-F7CE-AE22D2082229}"/>
              </a:ext>
            </a:extLst>
          </p:cNvPr>
          <p:cNvCxnSpPr>
            <a:stCxn id="6" idx="1"/>
          </p:cNvCxnSpPr>
          <p:nvPr/>
        </p:nvCxnSpPr>
        <p:spPr>
          <a:xfrm flipH="1" flipV="1">
            <a:off x="7046259" y="1828800"/>
            <a:ext cx="491412" cy="7097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7C659C7-810C-DD7C-D659-F300A3E4AC38}"/>
              </a:ext>
            </a:extLst>
          </p:cNvPr>
          <p:cNvSpPr txBox="1"/>
          <p:nvPr/>
        </p:nvSpPr>
        <p:spPr>
          <a:xfrm>
            <a:off x="3583192" y="1840689"/>
            <a:ext cx="14576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Tissue box, wire, toilet paper rolls, and foil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75E0996-CD62-B905-270A-B3965D550D38}"/>
              </a:ext>
            </a:extLst>
          </p:cNvPr>
          <p:cNvCxnSpPr/>
          <p:nvPr/>
        </p:nvCxnSpPr>
        <p:spPr>
          <a:xfrm>
            <a:off x="4760259" y="2140771"/>
            <a:ext cx="77993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6551CAA-F2F1-E0FF-3F31-84A1BE40C6F1}"/>
              </a:ext>
            </a:extLst>
          </p:cNvPr>
          <p:cNvSpPr txBox="1"/>
          <p:nvPr/>
        </p:nvSpPr>
        <p:spPr>
          <a:xfrm>
            <a:off x="4191897" y="639498"/>
            <a:ext cx="1457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Stash buster leftover faux fur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0655E7A-7441-5146-1144-F4362FF09360}"/>
              </a:ext>
            </a:extLst>
          </p:cNvPr>
          <p:cNvCxnSpPr>
            <a:cxnSpLocks/>
          </p:cNvCxnSpPr>
          <p:nvPr/>
        </p:nvCxnSpPr>
        <p:spPr>
          <a:xfrm>
            <a:off x="4920727" y="1070385"/>
            <a:ext cx="935015" cy="2474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2329697-868D-AF35-1919-ABE5BA04BDB0}"/>
              </a:ext>
            </a:extLst>
          </p:cNvPr>
          <p:cNvCxnSpPr>
            <a:stCxn id="14" idx="2"/>
          </p:cNvCxnSpPr>
          <p:nvPr/>
        </p:nvCxnSpPr>
        <p:spPr>
          <a:xfrm>
            <a:off x="4920728" y="1070385"/>
            <a:ext cx="404307" cy="6394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8FB172E-EB9E-0388-1206-048804A54DAE}"/>
              </a:ext>
            </a:extLst>
          </p:cNvPr>
          <p:cNvSpPr txBox="1"/>
          <p:nvPr/>
        </p:nvSpPr>
        <p:spPr>
          <a:xfrm>
            <a:off x="7601167" y="773004"/>
            <a:ext cx="1457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Faux wholesale suede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C233FF7-DFAA-66F1-4BC1-3A0144EDC2C5}"/>
              </a:ext>
            </a:extLst>
          </p:cNvPr>
          <p:cNvCxnSpPr>
            <a:stCxn id="19" idx="1"/>
          </p:cNvCxnSpPr>
          <p:nvPr/>
        </p:nvCxnSpPr>
        <p:spPr>
          <a:xfrm flipH="1">
            <a:off x="6992471" y="988448"/>
            <a:ext cx="608696" cy="4191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AB49F4A-812D-4697-E38F-A1468B3D8210}"/>
              </a:ext>
            </a:extLst>
          </p:cNvPr>
          <p:cNvCxnSpPr>
            <a:stCxn id="6" idx="1"/>
          </p:cNvCxnSpPr>
          <p:nvPr/>
        </p:nvCxnSpPr>
        <p:spPr>
          <a:xfrm flipH="1">
            <a:off x="6858000" y="2538587"/>
            <a:ext cx="679671" cy="331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68B288B-1216-EEEE-2DEB-BAB29DB190EB}"/>
              </a:ext>
            </a:extLst>
          </p:cNvPr>
          <p:cNvSpPr txBox="1"/>
          <p:nvPr/>
        </p:nvSpPr>
        <p:spPr>
          <a:xfrm>
            <a:off x="5040853" y="-26069"/>
            <a:ext cx="14576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Chenille yarn bought on clearance at Michaels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82DDD4A-B3D1-320C-20C0-0EA289D49A9B}"/>
              </a:ext>
            </a:extLst>
          </p:cNvPr>
          <p:cNvCxnSpPr/>
          <p:nvPr/>
        </p:nvCxnSpPr>
        <p:spPr>
          <a:xfrm>
            <a:off x="5965115" y="418181"/>
            <a:ext cx="564777" cy="846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62B1AB1-B017-5F39-86FA-3C8EB3565284}"/>
              </a:ext>
            </a:extLst>
          </p:cNvPr>
          <p:cNvSpPr txBox="1"/>
          <p:nvPr/>
        </p:nvSpPr>
        <p:spPr>
          <a:xfrm>
            <a:off x="3132269" y="3282706"/>
            <a:ext cx="1457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Amazon box, taco boxes, and wire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273395E-6484-0BFA-BD62-76D0DCADC660}"/>
              </a:ext>
            </a:extLst>
          </p:cNvPr>
          <p:cNvCxnSpPr>
            <a:cxnSpLocks/>
          </p:cNvCxnSpPr>
          <p:nvPr/>
        </p:nvCxnSpPr>
        <p:spPr>
          <a:xfrm flipV="1">
            <a:off x="4384039" y="2756538"/>
            <a:ext cx="1929805" cy="6643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EB2FD52-E8B7-6BD5-56D3-B14692FB3404}"/>
              </a:ext>
            </a:extLst>
          </p:cNvPr>
          <p:cNvCxnSpPr>
            <a:cxnSpLocks/>
          </p:cNvCxnSpPr>
          <p:nvPr/>
        </p:nvCxnSpPr>
        <p:spPr>
          <a:xfrm flipH="1">
            <a:off x="1912168" y="3629134"/>
            <a:ext cx="1256852" cy="9485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44D4920-D4FD-8CD2-A0E8-5EAD1D4D12A1}"/>
              </a:ext>
            </a:extLst>
          </p:cNvPr>
          <p:cNvSpPr txBox="1"/>
          <p:nvPr/>
        </p:nvSpPr>
        <p:spPr>
          <a:xfrm>
            <a:off x="3054855" y="4542414"/>
            <a:ext cx="14576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Wooden craft bracelet from Walmart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35B3D2C-60D9-1640-58D2-F8110BA2FDDF}"/>
              </a:ext>
            </a:extLst>
          </p:cNvPr>
          <p:cNvCxnSpPr>
            <a:stCxn id="46" idx="1"/>
          </p:cNvCxnSpPr>
          <p:nvPr/>
        </p:nvCxnSpPr>
        <p:spPr>
          <a:xfrm flipH="1">
            <a:off x="1662056" y="4842496"/>
            <a:ext cx="1392799" cy="2175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1680BB60-F309-27A1-CBC7-0A77A6112C7E}"/>
              </a:ext>
            </a:extLst>
          </p:cNvPr>
          <p:cNvSpPr txBox="1"/>
          <p:nvPr/>
        </p:nvSpPr>
        <p:spPr>
          <a:xfrm>
            <a:off x="4454561" y="3629134"/>
            <a:ext cx="14576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Stash buster leftover swimsuit lining and knit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166ECAD-AFEC-E321-95D9-AD6118441E4E}"/>
              </a:ext>
            </a:extLst>
          </p:cNvPr>
          <p:cNvCxnSpPr/>
          <p:nvPr/>
        </p:nvCxnSpPr>
        <p:spPr>
          <a:xfrm flipV="1">
            <a:off x="5540189" y="3551411"/>
            <a:ext cx="527124" cy="2736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86826D3E-B134-365C-5179-9001E24E6B7A}"/>
              </a:ext>
            </a:extLst>
          </p:cNvPr>
          <p:cNvSpPr txBox="1"/>
          <p:nvPr/>
        </p:nvSpPr>
        <p:spPr>
          <a:xfrm>
            <a:off x="2641585" y="2646336"/>
            <a:ext cx="1457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Arda wig used in multiple cosplays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3604B8B-93DB-6F93-7775-E0503D068587}"/>
              </a:ext>
            </a:extLst>
          </p:cNvPr>
          <p:cNvCxnSpPr/>
          <p:nvPr/>
        </p:nvCxnSpPr>
        <p:spPr>
          <a:xfrm flipH="1">
            <a:off x="2020045" y="3026692"/>
            <a:ext cx="690948" cy="7539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7" name="TextBox 256">
            <a:extLst>
              <a:ext uri="{FF2B5EF4-FFF2-40B4-BE49-F238E27FC236}">
                <a16:creationId xmlns:a16="http://schemas.microsoft.com/office/drawing/2014/main" id="{6F728FC8-E808-101E-FE0E-6023CD846BF8}"/>
              </a:ext>
            </a:extLst>
          </p:cNvPr>
          <p:cNvSpPr txBox="1"/>
          <p:nvPr/>
        </p:nvSpPr>
        <p:spPr>
          <a:xfrm>
            <a:off x="8091014" y="3506087"/>
            <a:ext cx="10529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Stash buster suede cord originally bought in bulk</a:t>
            </a:r>
          </a:p>
        </p:txBody>
      </p: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5C5416A6-490B-EDF4-87A9-7AC9A5B0EDBE}"/>
              </a:ext>
            </a:extLst>
          </p:cNvPr>
          <p:cNvCxnSpPr>
            <a:cxnSpLocks/>
            <a:stCxn id="257" idx="1"/>
          </p:cNvCxnSpPr>
          <p:nvPr/>
        </p:nvCxnSpPr>
        <p:spPr>
          <a:xfrm flipH="1">
            <a:off x="7601167" y="3890808"/>
            <a:ext cx="489847" cy="518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6" name="TextBox 265">
            <a:extLst>
              <a:ext uri="{FF2B5EF4-FFF2-40B4-BE49-F238E27FC236}">
                <a16:creationId xmlns:a16="http://schemas.microsoft.com/office/drawing/2014/main" id="{8241F8DD-DC3A-62A5-FCC8-C6297875C921}"/>
              </a:ext>
            </a:extLst>
          </p:cNvPr>
          <p:cNvSpPr txBox="1"/>
          <p:nvPr/>
        </p:nvSpPr>
        <p:spPr>
          <a:xfrm>
            <a:off x="1426279" y="2094425"/>
            <a:ext cx="12568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Taco boxes, wire, and foil</a:t>
            </a:r>
          </a:p>
        </p:txBody>
      </p: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C2252C8E-5DB0-3390-F3ED-342DAF16903E}"/>
              </a:ext>
            </a:extLst>
          </p:cNvPr>
          <p:cNvCxnSpPr>
            <a:stCxn id="266" idx="2"/>
          </p:cNvCxnSpPr>
          <p:nvPr/>
        </p:nvCxnSpPr>
        <p:spPr>
          <a:xfrm flipH="1">
            <a:off x="1871831" y="2525312"/>
            <a:ext cx="182875" cy="4491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5" name="TextBox 274">
            <a:extLst>
              <a:ext uri="{FF2B5EF4-FFF2-40B4-BE49-F238E27FC236}">
                <a16:creationId xmlns:a16="http://schemas.microsoft.com/office/drawing/2014/main" id="{8C18FA84-A6D7-450B-E727-2AED5ED0EED2}"/>
              </a:ext>
            </a:extLst>
          </p:cNvPr>
          <p:cNvSpPr txBox="1"/>
          <p:nvPr/>
        </p:nvSpPr>
        <p:spPr>
          <a:xfrm>
            <a:off x="51541" y="2083831"/>
            <a:ext cx="1457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Air-dry clay teeth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2D3220A7-2113-4CA6-E634-E7643F506BA4}"/>
              </a:ext>
            </a:extLst>
          </p:cNvPr>
          <p:cNvCxnSpPr>
            <a:stCxn id="275" idx="2"/>
          </p:cNvCxnSpPr>
          <p:nvPr/>
        </p:nvCxnSpPr>
        <p:spPr>
          <a:xfrm>
            <a:off x="780372" y="2345441"/>
            <a:ext cx="881684" cy="8549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82" name="Straight Arrow Connector 281">
            <a:extLst>
              <a:ext uri="{FF2B5EF4-FFF2-40B4-BE49-F238E27FC236}">
                <a16:creationId xmlns:a16="http://schemas.microsoft.com/office/drawing/2014/main" id="{401AA7B7-368A-3A06-1D75-4402A21FE71A}"/>
              </a:ext>
            </a:extLst>
          </p:cNvPr>
          <p:cNvCxnSpPr/>
          <p:nvPr/>
        </p:nvCxnSpPr>
        <p:spPr>
          <a:xfrm>
            <a:off x="598075" y="2974489"/>
            <a:ext cx="416351" cy="3082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3"/>
          <p:cNvSpPr txBox="1">
            <a:spLocks noGrp="1"/>
          </p:cNvSpPr>
          <p:nvPr>
            <p:ph type="title"/>
          </p:nvPr>
        </p:nvSpPr>
        <p:spPr>
          <a:xfrm>
            <a:off x="842774" y="256575"/>
            <a:ext cx="7123264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Now go create a budget masterpiece</a:t>
            </a:r>
            <a:endParaRPr dirty="0"/>
          </a:p>
        </p:txBody>
      </p:sp>
      <p:pic>
        <p:nvPicPr>
          <p:cNvPr id="314" name="Google Shape;31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8950" y="2913563"/>
            <a:ext cx="1689888" cy="1689888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3"/>
          <p:cNvSpPr txBox="1"/>
          <p:nvPr/>
        </p:nvSpPr>
        <p:spPr>
          <a:xfrm>
            <a:off x="6981600" y="2686638"/>
            <a:ext cx="204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Find the slides at 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6" name="Google Shape;316;p33"/>
          <p:cNvSpPr txBox="1"/>
          <p:nvPr/>
        </p:nvSpPr>
        <p:spPr>
          <a:xfrm>
            <a:off x="5064300" y="4603450"/>
            <a:ext cx="407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https://leafnincosplay.com/panel-presentations/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9E2891-F1EE-645A-6D64-DAB10769B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159" y="1771720"/>
            <a:ext cx="4159663" cy="28317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4CFF63-0E35-49BD-2FF1-E8DDE9CC604C}"/>
              </a:ext>
            </a:extLst>
          </p:cNvPr>
          <p:cNvSpPr txBox="1"/>
          <p:nvPr/>
        </p:nvSpPr>
        <p:spPr>
          <a:xfrm>
            <a:off x="1987521" y="1510109"/>
            <a:ext cx="24168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/>
                </a:solidFill>
              </a:rPr>
              <a:t>It’s easier than finding </a:t>
            </a:r>
            <a:r>
              <a:rPr lang="en-US" sz="1100" dirty="0" err="1">
                <a:solidFill>
                  <a:schemeClr val="bg1"/>
                </a:solidFill>
              </a:rPr>
              <a:t>korok</a:t>
            </a:r>
            <a:r>
              <a:rPr lang="en-US" sz="1100" dirty="0">
                <a:solidFill>
                  <a:schemeClr val="bg1"/>
                </a:solidFill>
              </a:rPr>
              <a:t> seeds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5963</TotalTime>
  <Words>2505</Words>
  <Application>Microsoft Office PowerPoint</Application>
  <PresentationFormat>On-screen Show (16:9)</PresentationFormat>
  <Paragraphs>334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Lato</vt:lpstr>
      <vt:lpstr>Roboto</vt:lpstr>
      <vt:lpstr>Montserrat</vt:lpstr>
      <vt:lpstr>Arial</vt:lpstr>
      <vt:lpstr>Focus</vt:lpstr>
      <vt:lpstr>Cosplay on a Ramen-level budget</vt:lpstr>
      <vt:lpstr>Cosplay budget misconceptions</vt:lpstr>
      <vt:lpstr>The art of thrift</vt:lpstr>
      <vt:lpstr>More recycling… from your closet!</vt:lpstr>
      <vt:lpstr>Buying second hand</vt:lpstr>
      <vt:lpstr>Getting budget wiggy</vt:lpstr>
      <vt:lpstr>Budget sewing equipment</vt:lpstr>
      <vt:lpstr>Fabrics on a budget</vt:lpstr>
      <vt:lpstr>Patterns on a budget</vt:lpstr>
      <vt:lpstr>Sewing tips</vt:lpstr>
      <vt:lpstr>Budget props - cardboard &amp; foam core board</vt:lpstr>
      <vt:lpstr>Budget props - paper mache &amp; decoupage</vt:lpstr>
      <vt:lpstr>Budget props - other materials</vt:lpstr>
      <vt:lpstr>Budget accessories</vt:lpstr>
      <vt:lpstr>Full Example – Lulu from FFX</vt:lpstr>
      <vt:lpstr>Full Example – Link from Zelda BOTW</vt:lpstr>
      <vt:lpstr>Now go create a budget masterpiece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Cosplay on a Ramen-level budget</dc:title>
  <cp:lastModifiedBy>Samantha Petro</cp:lastModifiedBy>
  <cp:revision>2</cp:revision>
  <dcterms:modified xsi:type="dcterms:W3CDTF">2024-03-27T21:19:40Z</dcterms:modified>
</cp:coreProperties>
</file>